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67" r:id="rId3"/>
    <p:sldId id="263" r:id="rId4"/>
    <p:sldId id="312" r:id="rId5"/>
    <p:sldId id="303" r:id="rId6"/>
    <p:sldId id="311" r:id="rId7"/>
    <p:sldId id="361" r:id="rId8"/>
    <p:sldId id="336" r:id="rId9"/>
    <p:sldId id="337" r:id="rId10"/>
    <p:sldId id="338" r:id="rId11"/>
    <p:sldId id="339" r:id="rId12"/>
    <p:sldId id="314" r:id="rId13"/>
    <p:sldId id="313" r:id="rId14"/>
    <p:sldId id="324" r:id="rId15"/>
    <p:sldId id="340" r:id="rId16"/>
    <p:sldId id="319" r:id="rId17"/>
    <p:sldId id="334" r:id="rId18"/>
    <p:sldId id="318" r:id="rId19"/>
    <p:sldId id="320" r:id="rId20"/>
    <p:sldId id="321" r:id="rId21"/>
    <p:sldId id="323" r:id="rId22"/>
    <p:sldId id="316" r:id="rId23"/>
    <p:sldId id="310" r:id="rId24"/>
    <p:sldId id="332" r:id="rId25"/>
    <p:sldId id="302" r:id="rId26"/>
    <p:sldId id="325" r:id="rId27"/>
    <p:sldId id="327" r:id="rId28"/>
    <p:sldId id="328" r:id="rId29"/>
    <p:sldId id="329" r:id="rId30"/>
    <p:sldId id="326" r:id="rId31"/>
    <p:sldId id="342" r:id="rId32"/>
    <p:sldId id="343" r:id="rId33"/>
    <p:sldId id="341" r:id="rId34"/>
    <p:sldId id="331" r:id="rId35"/>
    <p:sldId id="344" r:id="rId36"/>
    <p:sldId id="345" r:id="rId37"/>
    <p:sldId id="346" r:id="rId38"/>
    <p:sldId id="278" r:id="rId39"/>
    <p:sldId id="358" r:id="rId40"/>
    <p:sldId id="359" r:id="rId41"/>
    <p:sldId id="360" r:id="rId42"/>
    <p:sldId id="330" r:id="rId43"/>
    <p:sldId id="349" r:id="rId44"/>
    <p:sldId id="350" r:id="rId45"/>
    <p:sldId id="351" r:id="rId46"/>
    <p:sldId id="352" r:id="rId47"/>
    <p:sldId id="353" r:id="rId48"/>
    <p:sldId id="356" r:id="rId49"/>
    <p:sldId id="357" r:id="rId50"/>
    <p:sldId id="275" r:id="rId51"/>
    <p:sldId id="355" r:id="rId52"/>
    <p:sldId id="347" r:id="rId53"/>
    <p:sldId id="280" r:id="rId54"/>
    <p:sldId id="296" r:id="rId55"/>
    <p:sldId id="290" r:id="rId56"/>
    <p:sldId id="297" r:id="rId57"/>
    <p:sldId id="348" r:id="rId58"/>
    <p:sldId id="362" r:id="rId59"/>
    <p:sldId id="305" r:id="rId60"/>
    <p:sldId id="28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24" userDrawn="1">
          <p15:clr>
            <a:srgbClr val="A4A3A4"/>
          </p15:clr>
        </p15:guide>
        <p15:guide id="2" pos="5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81"/>
  </p:normalViewPr>
  <p:slideViewPr>
    <p:cSldViewPr snapToGrid="0" snapToObjects="1" showGuides="1">
      <p:cViewPr varScale="1">
        <p:scale>
          <a:sx n="92" d="100"/>
          <a:sy n="92" d="100"/>
        </p:scale>
        <p:origin x="688" y="184"/>
      </p:cViewPr>
      <p:guideLst>
        <p:guide orient="horz" pos="1224"/>
        <p:guide pos="5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D1C75-AAC2-1D40-859E-3E3AF26BCE78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F705E-B1E9-0647-8CDE-6B0D343F0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4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04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94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45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7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79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18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15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69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68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78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69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09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29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16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41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52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80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90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7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28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81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28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638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743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54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53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28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588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70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36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6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60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4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A7F92-15E7-1E44-B17A-DC0E541D0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91557-2FB5-5643-B6AB-86355FE8A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6F3B5-90FF-5C47-B1F0-4FB68312C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CFDA7-ABFE-0E4B-925E-684F3D49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1B3CA-00C9-5E4A-8B79-4013123F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4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0FF6-9860-5D42-AD61-03D5F554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90D33-1D7D-5A43-9447-9C5637FAE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4F1DD-619D-DE41-BEFC-96BF43D4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38314-5D32-4045-A1AB-6C998E6F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6B188-2717-0E45-92B1-CB4E7391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5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CB67BC-AB2A-784B-87CF-29BDFBB38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20F1E-B502-8B45-BA4C-5C9F999AA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0CD5C-5924-1E4B-B32A-8FFED5BC9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A1275-E246-B541-B9C2-B8850C51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D8AAD-C0BE-4345-B42B-8560B6AA9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49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A08C-BDB2-FB4E-96C7-346BB69C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B4734-B65D-144A-A493-ECBFFDBDC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ECE48-3304-A74E-9939-C8DF4AC2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2A8B-3356-7742-8A48-87F299058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CB634-7AFD-DB41-A82C-7588D9E8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BEEF-DBF2-6A4B-B32B-2A1B9A8D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EB913-7007-D341-8822-BFDA9F7B6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0930E-8956-D841-817A-512D5B8B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F0216-C847-FC46-82FA-237801E6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09C07-64ED-5244-87B1-2ED40D1C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3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BEC6-023B-4747-9EE8-55105B25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1487-D84A-0D49-B849-D35EBBF67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24317-2A3F-0444-B2DF-13F40A01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9FF20-A288-A34D-9A39-2905C022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BDD5A-3ACC-A44D-A271-4254B267A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EB212-0EBA-ED4A-ABA4-3BFA7A802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69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86F6D-FFDE-BD4D-8FB7-27AC7F92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60120-0DE6-6F40-9A0E-5E03ECD60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3CB28-F11B-7742-8B74-54A0D2AC9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3C45-FAE0-C545-B5D6-5BAF8F205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C16A6-BFCF-864D-9EAB-D245A9F8C9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575C32-204E-174F-A069-5590BE47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BFD428-07F2-BE45-B66A-C9F9F992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A95408-DF11-BA49-B9AA-E3C75F8D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0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E9A2-9CBC-174E-99D7-0399F131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5115DE-439E-8547-BCFF-1606149D4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71803-72EF-414A-B092-5A35FF8C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83A1F-0B62-8347-8A83-35598574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7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6EED0F-3F8C-9D4A-8598-52EDEE38E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C8BEA1-EE33-1C44-ABBE-9BD422BA3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8FC8A-DFF7-274E-B9EF-F4872C3D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77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6C15-7237-2B40-BEE3-0423F8DA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0B23F-3179-664C-A034-5D68A9246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82D6D-D568-C844-9ACF-66E49073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A95D0-4792-8848-8237-50E0102D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CDF6E-DD89-E446-A665-E2DD814C4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AA0FD-EE40-264E-8062-0F2FC36A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55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0BFB-2445-B04E-AAF9-1D2E00F3F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0215E9-782F-E044-AC2D-5CADAF55B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7FD63-768D-5B42-AA96-D017AB771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8B31D-6030-0C48-8DB4-69A6DA790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C35E4-1461-AC44-A0C5-A390D7631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6413F-3C11-294E-AB22-92D0085E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54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39E028-9B6E-744F-9544-273B4ECF1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7FB5D-11AE-D646-8D3D-CA74C22DF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F1A8A-4AAC-E44A-B36D-575B3B6F7A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7F014-38E2-0741-B207-B79DED6BA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4E367-CD47-2344-8D27-02FA28B08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48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11" Type="http://schemas.openxmlformats.org/officeDocument/2006/relationships/image" Target="../media/image11.jpg"/><Relationship Id="rId5" Type="http://schemas.openxmlformats.org/officeDocument/2006/relationships/image" Target="../media/image6.jpg"/><Relationship Id="rId10" Type="http://schemas.openxmlformats.org/officeDocument/2006/relationships/image" Target="../media/image10.jpg"/><Relationship Id="rId4" Type="http://schemas.openxmlformats.org/officeDocument/2006/relationships/image" Target="../media/image5.jpg"/><Relationship Id="rId9" Type="http://schemas.openxmlformats.org/officeDocument/2006/relationships/image" Target="../media/image9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3A90-AA80-6640-8370-33012BF9B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23953-768D-F443-94F0-0F4291FBE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1110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BB8880-140F-E14D-B97B-94497750DE94}"/>
              </a:ext>
            </a:extLst>
          </p:cNvPr>
          <p:cNvGrpSpPr/>
          <p:nvPr/>
        </p:nvGrpSpPr>
        <p:grpSpPr>
          <a:xfrm>
            <a:off x="1104900" y="2164773"/>
            <a:ext cx="5361710" cy="3131127"/>
            <a:chOff x="1454727" y="1233055"/>
            <a:chExt cx="5361710" cy="31311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EF2C133-6022-644F-A89F-60450B5E185E}"/>
                </a:ext>
              </a:extLst>
            </p:cNvPr>
            <p:cNvCxnSpPr/>
            <p:nvPr/>
          </p:nvCxnSpPr>
          <p:spPr>
            <a:xfrm flipV="1">
              <a:off x="1454727" y="1233055"/>
              <a:ext cx="0" cy="3131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7890D5-8AA7-6F4A-A4F5-3A06805AE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582" y="4357254"/>
              <a:ext cx="53478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0F35C2-8F22-BA47-BA8D-04AB982BE6F0}"/>
              </a:ext>
            </a:extLst>
          </p:cNvPr>
          <p:cNvSpPr txBox="1"/>
          <p:nvPr/>
        </p:nvSpPr>
        <p:spPr>
          <a:xfrm rot="16200000">
            <a:off x="342901" y="22894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CD3D34-D674-2C43-A439-033C2F1D2B57}"/>
              </a:ext>
            </a:extLst>
          </p:cNvPr>
          <p:cNvSpPr txBox="1"/>
          <p:nvPr/>
        </p:nvSpPr>
        <p:spPr>
          <a:xfrm>
            <a:off x="5538355" y="539288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Awsome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FEB7B1-F3F9-6F41-B50E-1EBA46A81DFF}"/>
              </a:ext>
            </a:extLst>
          </p:cNvPr>
          <p:cNvCxnSpPr/>
          <p:nvPr/>
        </p:nvCxnSpPr>
        <p:spPr>
          <a:xfrm flipV="1">
            <a:off x="1118755" y="2206336"/>
            <a:ext cx="3532909" cy="30618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E300C8F-06E9-0142-B122-D158248D42FA}"/>
              </a:ext>
            </a:extLst>
          </p:cNvPr>
          <p:cNvSpPr/>
          <p:nvPr/>
        </p:nvSpPr>
        <p:spPr>
          <a:xfrm>
            <a:off x="1617519" y="3605645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538D78-32E4-6841-9C70-E1293ED74D6E}"/>
              </a:ext>
            </a:extLst>
          </p:cNvPr>
          <p:cNvSpPr/>
          <p:nvPr/>
        </p:nvSpPr>
        <p:spPr>
          <a:xfrm>
            <a:off x="2628901" y="3093026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792ABE-11D3-AE48-90D0-DE421F26F548}"/>
              </a:ext>
            </a:extLst>
          </p:cNvPr>
          <p:cNvSpPr/>
          <p:nvPr/>
        </p:nvSpPr>
        <p:spPr>
          <a:xfrm>
            <a:off x="2102428" y="2732809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505DB5-FB8F-2A4C-8327-4830956FE705}"/>
              </a:ext>
            </a:extLst>
          </p:cNvPr>
          <p:cNvSpPr/>
          <p:nvPr/>
        </p:nvSpPr>
        <p:spPr>
          <a:xfrm>
            <a:off x="3709555" y="4118263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203EB-236F-FC42-AAB7-D907150AE1F2}"/>
              </a:ext>
            </a:extLst>
          </p:cNvPr>
          <p:cNvSpPr/>
          <p:nvPr/>
        </p:nvSpPr>
        <p:spPr>
          <a:xfrm>
            <a:off x="2227119" y="45477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42A3B0-CAE8-4C4F-8A4D-034441FED3FC}"/>
              </a:ext>
            </a:extLst>
          </p:cNvPr>
          <p:cNvSpPr/>
          <p:nvPr/>
        </p:nvSpPr>
        <p:spPr>
          <a:xfrm>
            <a:off x="4956465" y="31761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FA520CB-525D-5E4C-86EE-DD374B3DA94C}"/>
              </a:ext>
            </a:extLst>
          </p:cNvPr>
          <p:cNvSpPr/>
          <p:nvPr/>
        </p:nvSpPr>
        <p:spPr>
          <a:xfrm>
            <a:off x="3848101" y="4741718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9473A-C9B3-9545-AE1F-8A0F911E1D81}"/>
              </a:ext>
            </a:extLst>
          </p:cNvPr>
          <p:cNvSpPr txBox="1"/>
          <p:nvPr/>
        </p:nvSpPr>
        <p:spPr>
          <a:xfrm>
            <a:off x="6896101" y="1859972"/>
            <a:ext cx="444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reviews, plotted by the number of occurrences of “Awful” and “Awesome”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846B8-2833-7547-B2CB-D27F7C8CF90C}"/>
              </a:ext>
            </a:extLst>
          </p:cNvPr>
          <p:cNvSpPr txBox="1"/>
          <p:nvPr/>
        </p:nvSpPr>
        <p:spPr>
          <a:xfrm>
            <a:off x="3113811" y="183226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 * #</a:t>
            </a:r>
            <a:r>
              <a:rPr lang="en-US" dirty="0" err="1">
                <a:solidFill>
                  <a:schemeClr val="accent1"/>
                </a:solidFill>
              </a:rPr>
              <a:t>Awsome</a:t>
            </a:r>
            <a:r>
              <a:rPr lang="en-US" dirty="0">
                <a:solidFill>
                  <a:schemeClr val="accent1"/>
                </a:solidFill>
              </a:rPr>
              <a:t> – 1.5 #Awful =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F07839-5FE4-AF4D-825A-4865E4801F84}"/>
              </a:ext>
            </a:extLst>
          </p:cNvPr>
          <p:cNvSpPr/>
          <p:nvPr/>
        </p:nvSpPr>
        <p:spPr>
          <a:xfrm>
            <a:off x="4831773" y="4409209"/>
            <a:ext cx="1773383" cy="387927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Positive review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8B61E0-C69B-2340-A93C-C4E404BE0C87}"/>
              </a:ext>
            </a:extLst>
          </p:cNvPr>
          <p:cNvSpPr/>
          <p:nvPr/>
        </p:nvSpPr>
        <p:spPr>
          <a:xfrm>
            <a:off x="1257301" y="2123209"/>
            <a:ext cx="1731819" cy="38792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Negative review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3A5297A-3080-884C-879C-97164C360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772015"/>
              </p:ext>
            </p:extLst>
          </p:nvPr>
        </p:nvGraphicFramePr>
        <p:xfrm>
          <a:off x="7279408" y="3331325"/>
          <a:ext cx="32620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023">
                  <a:extLst>
                    <a:ext uri="{9D8B030D-6E8A-4147-A177-3AD203B41FA5}">
                      <a16:colId xmlns:a16="http://schemas.microsoft.com/office/drawing/2014/main" val="1031317756"/>
                    </a:ext>
                  </a:extLst>
                </a:gridCol>
                <a:gridCol w="1631023">
                  <a:extLst>
                    <a:ext uri="{9D8B030D-6E8A-4147-A177-3AD203B41FA5}">
                      <a16:colId xmlns:a16="http://schemas.microsoft.com/office/drawing/2014/main" val="1469613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14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Awesome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047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Awful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34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619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BB8880-140F-E14D-B97B-94497750DE94}"/>
              </a:ext>
            </a:extLst>
          </p:cNvPr>
          <p:cNvGrpSpPr/>
          <p:nvPr/>
        </p:nvGrpSpPr>
        <p:grpSpPr>
          <a:xfrm>
            <a:off x="1104900" y="2164773"/>
            <a:ext cx="5361710" cy="3131127"/>
            <a:chOff x="1454727" y="1233055"/>
            <a:chExt cx="5361710" cy="31311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EF2C133-6022-644F-A89F-60450B5E185E}"/>
                </a:ext>
              </a:extLst>
            </p:cNvPr>
            <p:cNvCxnSpPr/>
            <p:nvPr/>
          </p:nvCxnSpPr>
          <p:spPr>
            <a:xfrm flipV="1">
              <a:off x="1454727" y="1233055"/>
              <a:ext cx="0" cy="3131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7890D5-8AA7-6F4A-A4F5-3A06805AE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582" y="4357254"/>
              <a:ext cx="53478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0F35C2-8F22-BA47-BA8D-04AB982BE6F0}"/>
              </a:ext>
            </a:extLst>
          </p:cNvPr>
          <p:cNvSpPr txBox="1"/>
          <p:nvPr/>
        </p:nvSpPr>
        <p:spPr>
          <a:xfrm rot="16200000">
            <a:off x="342901" y="22894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CD3D34-D674-2C43-A439-033C2F1D2B57}"/>
              </a:ext>
            </a:extLst>
          </p:cNvPr>
          <p:cNvSpPr txBox="1"/>
          <p:nvPr/>
        </p:nvSpPr>
        <p:spPr>
          <a:xfrm>
            <a:off x="5538355" y="539288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Awsome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FEB7B1-F3F9-6F41-B50E-1EBA46A81DFF}"/>
              </a:ext>
            </a:extLst>
          </p:cNvPr>
          <p:cNvCxnSpPr/>
          <p:nvPr/>
        </p:nvCxnSpPr>
        <p:spPr>
          <a:xfrm flipV="1">
            <a:off x="1118755" y="2206336"/>
            <a:ext cx="3532909" cy="30618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E300C8F-06E9-0142-B122-D158248D42FA}"/>
              </a:ext>
            </a:extLst>
          </p:cNvPr>
          <p:cNvSpPr/>
          <p:nvPr/>
        </p:nvSpPr>
        <p:spPr>
          <a:xfrm>
            <a:off x="1617519" y="3605645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538D78-32E4-6841-9C70-E1293ED74D6E}"/>
              </a:ext>
            </a:extLst>
          </p:cNvPr>
          <p:cNvSpPr/>
          <p:nvPr/>
        </p:nvSpPr>
        <p:spPr>
          <a:xfrm>
            <a:off x="2628901" y="3093026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792ABE-11D3-AE48-90D0-DE421F26F548}"/>
              </a:ext>
            </a:extLst>
          </p:cNvPr>
          <p:cNvSpPr/>
          <p:nvPr/>
        </p:nvSpPr>
        <p:spPr>
          <a:xfrm>
            <a:off x="2102428" y="2732809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505DB5-FB8F-2A4C-8327-4830956FE705}"/>
              </a:ext>
            </a:extLst>
          </p:cNvPr>
          <p:cNvSpPr/>
          <p:nvPr/>
        </p:nvSpPr>
        <p:spPr>
          <a:xfrm>
            <a:off x="3709555" y="4118263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203EB-236F-FC42-AAB7-D907150AE1F2}"/>
              </a:ext>
            </a:extLst>
          </p:cNvPr>
          <p:cNvSpPr/>
          <p:nvPr/>
        </p:nvSpPr>
        <p:spPr>
          <a:xfrm>
            <a:off x="2227119" y="45477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42A3B0-CAE8-4C4F-8A4D-034441FED3FC}"/>
              </a:ext>
            </a:extLst>
          </p:cNvPr>
          <p:cNvSpPr/>
          <p:nvPr/>
        </p:nvSpPr>
        <p:spPr>
          <a:xfrm>
            <a:off x="4956465" y="31761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FA520CB-525D-5E4C-86EE-DD374B3DA94C}"/>
              </a:ext>
            </a:extLst>
          </p:cNvPr>
          <p:cNvSpPr/>
          <p:nvPr/>
        </p:nvSpPr>
        <p:spPr>
          <a:xfrm>
            <a:off x="3848101" y="4741718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9473A-C9B3-9545-AE1F-8A0F911E1D81}"/>
              </a:ext>
            </a:extLst>
          </p:cNvPr>
          <p:cNvSpPr txBox="1"/>
          <p:nvPr/>
        </p:nvSpPr>
        <p:spPr>
          <a:xfrm>
            <a:off x="6896101" y="1859972"/>
            <a:ext cx="444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reviews, plotted by the number of occurrences of “Awful” and “Awesome”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846B8-2833-7547-B2CB-D27F7C8CF90C}"/>
              </a:ext>
            </a:extLst>
          </p:cNvPr>
          <p:cNvSpPr txBox="1"/>
          <p:nvPr/>
        </p:nvSpPr>
        <p:spPr>
          <a:xfrm>
            <a:off x="3113811" y="183226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 * #</a:t>
            </a:r>
            <a:r>
              <a:rPr lang="en-US" dirty="0" err="1">
                <a:solidFill>
                  <a:schemeClr val="accent1"/>
                </a:solidFill>
              </a:rPr>
              <a:t>Awsome</a:t>
            </a:r>
            <a:r>
              <a:rPr lang="en-US" dirty="0">
                <a:solidFill>
                  <a:schemeClr val="accent1"/>
                </a:solidFill>
              </a:rPr>
              <a:t> – 1.5 #Awful =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F07839-5FE4-AF4D-825A-4865E4801F84}"/>
              </a:ext>
            </a:extLst>
          </p:cNvPr>
          <p:cNvSpPr/>
          <p:nvPr/>
        </p:nvSpPr>
        <p:spPr>
          <a:xfrm>
            <a:off x="4831773" y="4409209"/>
            <a:ext cx="1773383" cy="387927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Positive review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8B61E0-C69B-2340-A93C-C4E404BE0C87}"/>
              </a:ext>
            </a:extLst>
          </p:cNvPr>
          <p:cNvSpPr/>
          <p:nvPr/>
        </p:nvSpPr>
        <p:spPr>
          <a:xfrm>
            <a:off x="1257301" y="2123209"/>
            <a:ext cx="1731819" cy="38792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Negative review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3A5297A-3080-884C-879C-97164C360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338738"/>
              </p:ext>
            </p:extLst>
          </p:nvPr>
        </p:nvGraphicFramePr>
        <p:xfrm>
          <a:off x="7279408" y="3331325"/>
          <a:ext cx="32620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023">
                  <a:extLst>
                    <a:ext uri="{9D8B030D-6E8A-4147-A177-3AD203B41FA5}">
                      <a16:colId xmlns:a16="http://schemas.microsoft.com/office/drawing/2014/main" val="1031317756"/>
                    </a:ext>
                  </a:extLst>
                </a:gridCol>
                <a:gridCol w="1631023">
                  <a:extLst>
                    <a:ext uri="{9D8B030D-6E8A-4147-A177-3AD203B41FA5}">
                      <a16:colId xmlns:a16="http://schemas.microsoft.com/office/drawing/2014/main" val="1469613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14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Awesome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047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Awful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34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327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1054" y="0"/>
            <a:ext cx="10972800" cy="1143000"/>
          </a:xfrm>
        </p:spPr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B08E790-5132-1640-82E0-B86489CA3C43}"/>
              </a:ext>
            </a:extLst>
          </p:cNvPr>
          <p:cNvSpPr txBox="1"/>
          <p:nvPr/>
        </p:nvSpPr>
        <p:spPr>
          <a:xfrm>
            <a:off x="290945" y="1139614"/>
            <a:ext cx="8312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classifier will use training data to learn a weight/coefficient for each word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2001A0-B9AF-364E-B00F-5F34D1A90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806328"/>
              </p:ext>
            </p:extLst>
          </p:nvPr>
        </p:nvGraphicFramePr>
        <p:xfrm>
          <a:off x="494146" y="2316480"/>
          <a:ext cx="5435600" cy="25958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407067913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461164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55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6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amazing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856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07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Disappointing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411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Book, the, we,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823085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6963577C-D647-4846-A49A-3E7AF14616ED}"/>
              </a:ext>
            </a:extLst>
          </p:cNvPr>
          <p:cNvSpPr txBox="1"/>
          <p:nvPr/>
        </p:nvSpPr>
        <p:spPr>
          <a:xfrm>
            <a:off x="7550727" y="2288462"/>
            <a:ext cx="2770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X</a:t>
            </a:r>
            <a:r>
              <a:rPr lang="en-US" baseline="-25000" dirty="0"/>
              <a:t>i </a:t>
            </a:r>
            <a:r>
              <a:rPr lang="en-US" dirty="0"/>
              <a:t>:</a:t>
            </a:r>
          </a:p>
          <a:p>
            <a:r>
              <a:rPr lang="en-US" dirty="0"/>
              <a:t>The story was </a:t>
            </a:r>
            <a:r>
              <a:rPr lang="en-US" b="1" dirty="0"/>
              <a:t>good</a:t>
            </a:r>
            <a:r>
              <a:rPr lang="en-US" dirty="0"/>
              <a:t>, the characters well developed and plot </a:t>
            </a:r>
            <a:r>
              <a:rPr lang="en-US" b="1" dirty="0"/>
              <a:t>amazing</a:t>
            </a:r>
            <a:r>
              <a:rPr lang="en-US" dirty="0"/>
              <a:t>. But the ending is </a:t>
            </a:r>
            <a:r>
              <a:rPr lang="en-US" b="1" dirty="0"/>
              <a:t>disappointing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D1DEF-921E-D14D-A959-CE5C7ECE0290}"/>
              </a:ext>
            </a:extLst>
          </p:cNvPr>
          <p:cNvSpPr txBox="1"/>
          <p:nvPr/>
        </p:nvSpPr>
        <p:spPr>
          <a:xfrm>
            <a:off x="6954983" y="4294910"/>
            <a:ext cx="3934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Score(X</a:t>
            </a:r>
            <a:r>
              <a:rPr lang="en-US" baseline="-25000" dirty="0"/>
              <a:t>i</a:t>
            </a:r>
            <a:r>
              <a:rPr lang="en-US" dirty="0"/>
              <a:t>) = 1 + 1.5 - 0.5 = 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0680A3-8181-2141-BC8F-DA9A16C76943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8936182" y="3765790"/>
            <a:ext cx="0" cy="50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5985D8-E671-4D43-AC63-1C5ADF0AF1CB}"/>
              </a:ext>
            </a:extLst>
          </p:cNvPr>
          <p:cNvSpPr txBox="1"/>
          <p:nvPr/>
        </p:nvSpPr>
        <p:spPr>
          <a:xfrm>
            <a:off x="7633855" y="5195455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Score(X</a:t>
            </a:r>
            <a:r>
              <a:rPr lang="en-US" baseline="-25000" dirty="0"/>
              <a:t>i</a:t>
            </a:r>
            <a:r>
              <a:rPr lang="en-US" dirty="0"/>
              <a:t>) &gt;0 </a:t>
            </a:r>
            <a:r>
              <a:rPr lang="en-US" dirty="0">
                <a:sym typeface="Wingdings" pitchFamily="2" charset="2"/>
              </a:rPr>
              <a:t> y = +1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169A14-36D6-F949-8EED-A193250865F7}"/>
              </a:ext>
            </a:extLst>
          </p:cNvPr>
          <p:cNvSpPr txBox="1"/>
          <p:nvPr/>
        </p:nvSpPr>
        <p:spPr>
          <a:xfrm>
            <a:off x="9060872" y="5098472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^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0ABB4-FE28-EB47-A1F1-3720BD403295}"/>
              </a:ext>
            </a:extLst>
          </p:cNvPr>
          <p:cNvSpPr txBox="1"/>
          <p:nvPr/>
        </p:nvSpPr>
        <p:spPr>
          <a:xfrm>
            <a:off x="360218" y="5334000"/>
            <a:ext cx="5735782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Called a linear classifier because the output is the weighted sum of inputs</a:t>
            </a:r>
          </a:p>
        </p:txBody>
      </p:sp>
    </p:spTree>
    <p:extLst>
      <p:ext uri="{BB962C8B-B14F-4D97-AF65-F5344CB8AC3E}">
        <p14:creationId xmlns:p14="http://schemas.microsoft.com/office/powerpoint/2010/main" val="146396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1054" y="0"/>
            <a:ext cx="10972800" cy="1143000"/>
          </a:xfrm>
        </p:spPr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B08E790-5132-1640-82E0-B86489CA3C43}"/>
              </a:ext>
            </a:extLst>
          </p:cNvPr>
          <p:cNvSpPr txBox="1"/>
          <p:nvPr/>
        </p:nvSpPr>
        <p:spPr>
          <a:xfrm>
            <a:off x="290945" y="1139614"/>
            <a:ext cx="8312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classifier will use training data to learn a weight/coefficient for each word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2001A0-B9AF-364E-B00F-5F34D1A90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75954"/>
              </p:ext>
            </p:extLst>
          </p:nvPr>
        </p:nvGraphicFramePr>
        <p:xfrm>
          <a:off x="494146" y="2316480"/>
          <a:ext cx="5435600" cy="25958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407067913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461164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55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6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amazing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856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07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Disappointing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411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Book, the, we,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8230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948EC9B-AE9A-D240-BF47-306DD87A0C70}"/>
              </a:ext>
            </a:extLst>
          </p:cNvPr>
          <p:cNvSpPr txBox="1"/>
          <p:nvPr/>
        </p:nvSpPr>
        <p:spPr>
          <a:xfrm>
            <a:off x="6733310" y="2228671"/>
            <a:ext cx="500149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</a:t>
            </a:r>
          </a:p>
          <a:p>
            <a:endParaRPr lang="en-US" sz="2400" dirty="0"/>
          </a:p>
          <a:p>
            <a:r>
              <a:rPr lang="en-US" sz="2400" dirty="0"/>
              <a:t>Y</a:t>
            </a:r>
            <a:r>
              <a:rPr lang="en-US" sz="2400" baseline="-25000" dirty="0"/>
              <a:t>i</a:t>
            </a:r>
            <a:r>
              <a:rPr lang="en-US" sz="2400" dirty="0"/>
              <a:t> = sign(Score(X</a:t>
            </a:r>
            <a:r>
              <a:rPr lang="en-US" sz="2400" baseline="-25000" dirty="0"/>
              <a:t>i</a:t>
            </a:r>
            <a:r>
              <a:rPr lang="en-US" sz="2400" dirty="0"/>
              <a:t>))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135B8E-C1A3-8F42-9F5B-BBC69477C67E}"/>
              </a:ext>
            </a:extLst>
          </p:cNvPr>
          <p:cNvSpPr txBox="1"/>
          <p:nvPr/>
        </p:nvSpPr>
        <p:spPr>
          <a:xfrm>
            <a:off x="7218218" y="3629890"/>
            <a:ext cx="3629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1 = 1</a:t>
            </a:r>
          </a:p>
          <a:p>
            <a:r>
              <a:rPr lang="en-US" dirty="0"/>
              <a:t>Feature 2 = x[1] -&gt; #awesome</a:t>
            </a:r>
          </a:p>
          <a:p>
            <a:r>
              <a:rPr lang="en-US" dirty="0"/>
              <a:t>Feature 3 = x[2] -&gt; #awful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Feature d+1 = x[d] -&gt; #books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59EED-C7EE-F347-A704-EE1DFFD08982}"/>
              </a:ext>
            </a:extLst>
          </p:cNvPr>
          <p:cNvSpPr txBox="1"/>
          <p:nvPr/>
        </p:nvSpPr>
        <p:spPr>
          <a:xfrm>
            <a:off x="360218" y="5334000"/>
            <a:ext cx="5735782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Called a linear classifier because the output is the weighted sum of inputs</a:t>
            </a:r>
          </a:p>
        </p:txBody>
      </p:sp>
    </p:spTree>
    <p:extLst>
      <p:ext uri="{BB962C8B-B14F-4D97-AF65-F5344CB8AC3E}">
        <p14:creationId xmlns:p14="http://schemas.microsoft.com/office/powerpoint/2010/main" val="2760338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F30D86-678E-5944-B376-7B8E6E46DC25}"/>
              </a:ext>
            </a:extLst>
          </p:cNvPr>
          <p:cNvSpPr txBox="1"/>
          <p:nvPr/>
        </p:nvSpPr>
        <p:spPr>
          <a:xfrm>
            <a:off x="115574" y="4438934"/>
            <a:ext cx="2769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&gt;X1</a:t>
            </a:r>
          </a:p>
          <a:p>
            <a:r>
              <a:rPr lang="en-US" dirty="0"/>
              <a:t>“This book was </a:t>
            </a:r>
            <a:r>
              <a:rPr lang="en-US" dirty="0">
                <a:solidFill>
                  <a:schemeClr val="accent1"/>
                </a:solidFill>
              </a:rPr>
              <a:t>awesome</a:t>
            </a:r>
            <a:r>
              <a:rPr lang="en-US" dirty="0"/>
              <a:t>, and the characters were </a:t>
            </a:r>
            <a:r>
              <a:rPr lang="en-US" dirty="0">
                <a:solidFill>
                  <a:schemeClr val="accent6"/>
                </a:solidFill>
              </a:rPr>
              <a:t>great</a:t>
            </a:r>
            <a:r>
              <a:rPr lang="en-US" dirty="0"/>
              <a:t>. The writing was OK”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997EB8-9B68-7847-B368-C9C86D5FE839}"/>
              </a:ext>
            </a:extLst>
          </p:cNvPr>
          <p:cNvSpPr/>
          <p:nvPr/>
        </p:nvSpPr>
        <p:spPr>
          <a:xfrm>
            <a:off x="3270504" y="3663542"/>
            <a:ext cx="5650992" cy="27511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/>
              <a:t>Linear classifier</a:t>
            </a:r>
          </a:p>
          <a:p>
            <a:pPr algn="ctr"/>
            <a:endParaRPr lang="en-US" dirty="0"/>
          </a:p>
          <a:p>
            <a:r>
              <a:rPr lang="en-US" dirty="0"/>
              <a:t>Score(X1) = 2.85 x (#</a:t>
            </a:r>
            <a:r>
              <a:rPr lang="en-US" dirty="0">
                <a:solidFill>
                  <a:schemeClr val="accent1"/>
                </a:solidFill>
              </a:rPr>
              <a:t>awesome</a:t>
            </a:r>
            <a:r>
              <a:rPr lang="en-US" dirty="0"/>
              <a:t>) + 1.7 x (#</a:t>
            </a:r>
            <a:r>
              <a:rPr lang="en-US" dirty="0">
                <a:solidFill>
                  <a:schemeClr val="accent6"/>
                </a:solidFill>
              </a:rPr>
              <a:t>great</a:t>
            </a:r>
            <a:r>
              <a:rPr lang="en-US" dirty="0"/>
              <a:t>) + …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E13C77-3921-8B41-8567-FA79A83A0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39248"/>
              </p:ext>
            </p:extLst>
          </p:nvPr>
        </p:nvGraphicFramePr>
        <p:xfrm>
          <a:off x="4861559" y="1101940"/>
          <a:ext cx="2468882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4441">
                  <a:extLst>
                    <a:ext uri="{9D8B030D-6E8A-4147-A177-3AD203B41FA5}">
                      <a16:colId xmlns:a16="http://schemas.microsoft.com/office/drawing/2014/main" val="963768038"/>
                    </a:ext>
                  </a:extLst>
                </a:gridCol>
                <a:gridCol w="1234441">
                  <a:extLst>
                    <a:ext uri="{9D8B030D-6E8A-4147-A177-3AD203B41FA5}">
                      <a16:colId xmlns:a16="http://schemas.microsoft.com/office/drawing/2014/main" val="2468218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89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awesome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1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9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1018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3BA3F8-FDF1-F34E-9D3E-7DFE9673672F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6096000" y="2956140"/>
            <a:ext cx="0" cy="707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685536-A5A6-DA43-8130-3DDB5836B74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884900" y="5039099"/>
            <a:ext cx="3856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8F6C89-D01F-6B4C-A07A-D90580B9382D}"/>
              </a:ext>
            </a:extLst>
          </p:cNvPr>
          <p:cNvCxnSpPr/>
          <p:nvPr/>
        </p:nvCxnSpPr>
        <p:spPr>
          <a:xfrm>
            <a:off x="6074662" y="4591000"/>
            <a:ext cx="0" cy="40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848906B-4BB9-FC4A-AD36-2C1A9AB4C17B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 flipV="1">
            <a:off x="8921496" y="5036920"/>
            <a:ext cx="521861" cy="2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3FEB12A-BFC8-7A42-95DA-FFBF2888BA9D}"/>
              </a:ext>
            </a:extLst>
          </p:cNvPr>
          <p:cNvSpPr txBox="1"/>
          <p:nvPr/>
        </p:nvSpPr>
        <p:spPr>
          <a:xfrm>
            <a:off x="9443357" y="4852254"/>
            <a:ext cx="274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Y1 = Positive classification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E35D552-5E64-1848-87E1-4E50E0C38200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Linear Classifier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1676E-EC86-2246-A1D4-992F52F91B26}"/>
              </a:ext>
            </a:extLst>
          </p:cNvPr>
          <p:cNvSpPr txBox="1"/>
          <p:nvPr/>
        </p:nvSpPr>
        <p:spPr>
          <a:xfrm>
            <a:off x="4752109" y="5278583"/>
            <a:ext cx="360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Score(X1) &gt; 0 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+1</a:t>
            </a:r>
          </a:p>
          <a:p>
            <a:r>
              <a:rPr lang="en-US" dirty="0"/>
              <a:t>If score(X1) &lt; 0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-1</a:t>
            </a:r>
          </a:p>
        </p:txBody>
      </p:sp>
    </p:spTree>
    <p:extLst>
      <p:ext uri="{BB962C8B-B14F-4D97-AF65-F5344CB8AC3E}">
        <p14:creationId xmlns:p14="http://schemas.microsoft.com/office/powerpoint/2010/main" val="1239503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classification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1856508" y="1440873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 flipV="1">
            <a:off x="3560617" y="2147453"/>
            <a:ext cx="1163783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976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2701636" y="2867891"/>
            <a:ext cx="4807527" cy="2230581"/>
            <a:chOff x="2701636" y="2867891"/>
            <a:chExt cx="4807527" cy="223058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708563" y="2867891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701636" y="5098471"/>
              <a:ext cx="4807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2798619" y="3616036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3D52D-9B39-814D-8302-332E3F77887B}"/>
              </a:ext>
            </a:extLst>
          </p:cNvPr>
          <p:cNvSpPr txBox="1"/>
          <p:nvPr/>
        </p:nvSpPr>
        <p:spPr>
          <a:xfrm>
            <a:off x="6442364" y="1620982"/>
            <a:ext cx="84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 (x)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835570-B67C-1742-BC83-4F91F9A4D25E}"/>
              </a:ext>
            </a:extLst>
          </p:cNvPr>
          <p:cNvCxnSpPr/>
          <p:nvPr/>
        </p:nvCxnSpPr>
        <p:spPr>
          <a:xfrm>
            <a:off x="9033164" y="2133598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FCC0DB4-1ADF-2C43-8C48-3DC8D8F81D18}"/>
              </a:ext>
            </a:extLst>
          </p:cNvPr>
          <p:cNvGrpSpPr/>
          <p:nvPr/>
        </p:nvGrpSpPr>
        <p:grpSpPr>
          <a:xfrm>
            <a:off x="10321636" y="1704111"/>
            <a:ext cx="290945" cy="600210"/>
            <a:chOff x="10377056" y="1662546"/>
            <a:chExt cx="290945" cy="6002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7489EB-4407-0A42-9D1C-FB5BF853C0D7}"/>
                </a:ext>
              </a:extLst>
            </p:cNvPr>
            <p:cNvSpPr txBox="1"/>
            <p:nvPr/>
          </p:nvSpPr>
          <p:spPr>
            <a:xfrm>
              <a:off x="10390910" y="1801091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6E7C3F-2242-7A4C-923B-8BDDA013D322}"/>
                </a:ext>
              </a:extLst>
            </p:cNvPr>
            <p:cNvSpPr txBox="1"/>
            <p:nvPr/>
          </p:nvSpPr>
          <p:spPr>
            <a:xfrm>
              <a:off x="10377056" y="1662546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3CBAC5-517A-A948-A459-D977694CD432}"/>
              </a:ext>
            </a:extLst>
          </p:cNvPr>
          <p:cNvSpPr txBox="1"/>
          <p:nvPr/>
        </p:nvSpPr>
        <p:spPr>
          <a:xfrm>
            <a:off x="3657600" y="2299854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1B897F-A469-2A42-ADE7-3B600D5C597D}"/>
              </a:ext>
            </a:extLst>
          </p:cNvPr>
          <p:cNvSpPr txBox="1"/>
          <p:nvPr/>
        </p:nvSpPr>
        <p:spPr>
          <a:xfrm>
            <a:off x="2798618" y="4073236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A1B0A-53EC-DF4E-8812-E587850B336C}"/>
              </a:ext>
            </a:extLst>
          </p:cNvPr>
          <p:cNvSpPr txBox="1"/>
          <p:nvPr/>
        </p:nvSpPr>
        <p:spPr>
          <a:xfrm>
            <a:off x="8714509" y="2604655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weights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780E2-F219-6446-BC03-11C569F1FE02}"/>
              </a:ext>
            </a:extLst>
          </p:cNvPr>
          <p:cNvSpPr txBox="1"/>
          <p:nvPr/>
        </p:nvSpPr>
        <p:spPr>
          <a:xfrm>
            <a:off x="10695709" y="1745672"/>
            <a:ext cx="12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class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CAFFC2-91A8-3040-8249-A445DC592538}"/>
              </a:ext>
            </a:extLst>
          </p:cNvPr>
          <p:cNvSpPr txBox="1"/>
          <p:nvPr/>
        </p:nvSpPr>
        <p:spPr>
          <a:xfrm>
            <a:off x="6483927" y="2258291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1657470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Logistic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625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Probabilistic</a:t>
            </a:r>
            <a:r>
              <a:rPr lang="fr-FR" dirty="0"/>
              <a:t> classification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7A7-705E-634A-AB26-A49DDDB76864}"/>
              </a:ext>
            </a:extLst>
          </p:cNvPr>
          <p:cNvSpPr txBox="1"/>
          <p:nvPr/>
        </p:nvSpPr>
        <p:spPr>
          <a:xfrm>
            <a:off x="637309" y="1787236"/>
            <a:ext cx="2410691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book and this edition are awesome!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C77CA-328E-674B-843C-690E3F7B25BB}"/>
              </a:ext>
            </a:extLst>
          </p:cNvPr>
          <p:cNvSpPr txBox="1"/>
          <p:nvPr/>
        </p:nvSpPr>
        <p:spPr>
          <a:xfrm>
            <a:off x="651164" y="3616036"/>
            <a:ext cx="2410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book was good and the edition was passable.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32474-6671-B04F-B1A8-5F34B4594C0C}"/>
              </a:ext>
            </a:extLst>
          </p:cNvPr>
          <p:cNvSpPr txBox="1"/>
          <p:nvPr/>
        </p:nvSpPr>
        <p:spPr>
          <a:xfrm>
            <a:off x="4461164" y="1921229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Definitely +1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1A247E-308C-1B4A-B6A5-A48DF78DAC15}"/>
              </a:ext>
            </a:extLst>
          </p:cNvPr>
          <p:cNvSpPr txBox="1"/>
          <p:nvPr/>
        </p:nvSpPr>
        <p:spPr>
          <a:xfrm>
            <a:off x="4544291" y="3888573"/>
            <a:ext cx="1440873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 sure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84AFD97-AF03-544D-AC47-E52EDE50D3DF}"/>
              </a:ext>
            </a:extLst>
          </p:cNvPr>
          <p:cNvSpPr/>
          <p:nvPr/>
        </p:nvSpPr>
        <p:spPr>
          <a:xfrm>
            <a:off x="6691745" y="1731818"/>
            <a:ext cx="554182" cy="303414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5D6DB-1B2A-B94E-A019-19D8DCEB70ED}"/>
              </a:ext>
            </a:extLst>
          </p:cNvPr>
          <p:cNvSpPr txBox="1"/>
          <p:nvPr/>
        </p:nvSpPr>
        <p:spPr>
          <a:xfrm>
            <a:off x="7550727" y="1898073"/>
            <a:ext cx="418407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classifiers models provide a degree of certainty :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sz="3200" dirty="0"/>
              <a:t>P(</a:t>
            </a:r>
            <a:r>
              <a:rPr lang="en-US" sz="3200" dirty="0">
                <a:solidFill>
                  <a:schemeClr val="accent1"/>
                </a:solidFill>
              </a:rPr>
              <a:t>y</a:t>
            </a:r>
            <a:r>
              <a:rPr lang="en-US" sz="3200" dirty="0"/>
              <a:t> | </a:t>
            </a:r>
            <a:r>
              <a:rPr lang="en-US" sz="3200" dirty="0">
                <a:solidFill>
                  <a:schemeClr val="accent2"/>
                </a:solidFill>
              </a:rPr>
              <a:t>x</a:t>
            </a:r>
            <a:r>
              <a:rPr lang="en-US" sz="3200" dirty="0"/>
              <a:t>)</a:t>
            </a:r>
          </a:p>
          <a:p>
            <a:endParaRPr lang="en-US" dirty="0"/>
          </a:p>
          <a:p>
            <a:r>
              <a:rPr lang="en-US" dirty="0"/>
              <a:t>X=input sentence</a:t>
            </a:r>
          </a:p>
          <a:p>
            <a:r>
              <a:rPr lang="en-US" dirty="0"/>
              <a:t>Y = output label</a:t>
            </a:r>
          </a:p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F69F80-C183-B342-96E8-24B99EAFAFE3}"/>
              </a:ext>
            </a:extLst>
          </p:cNvPr>
          <p:cNvCxnSpPr>
            <a:stCxn id="2" idx="3"/>
            <a:endCxn id="4" idx="1"/>
          </p:cNvCxnSpPr>
          <p:nvPr/>
        </p:nvCxnSpPr>
        <p:spPr>
          <a:xfrm flipV="1">
            <a:off x="3048000" y="2105895"/>
            <a:ext cx="1413164" cy="4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CA5718-0146-FE43-BC82-72572F620272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061855" y="4073239"/>
            <a:ext cx="1482436" cy="4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74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Interpreting</a:t>
            </a:r>
            <a:r>
              <a:rPr lang="fr-FR" dirty="0"/>
              <a:t> Score(X</a:t>
            </a:r>
            <a:r>
              <a:rPr lang="fr-FR" baseline="-25000" dirty="0"/>
              <a:t>i</a:t>
            </a:r>
            <a:r>
              <a:rPr lang="fr-FR" dirty="0"/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A160E3-4C61-F942-BFA4-A7871CC5553C}"/>
              </a:ext>
            </a:extLst>
          </p:cNvPr>
          <p:cNvCxnSpPr/>
          <p:nvPr/>
        </p:nvCxnSpPr>
        <p:spPr>
          <a:xfrm>
            <a:off x="858982" y="2161309"/>
            <a:ext cx="73152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98184-A073-0C42-BFDB-C1C553DC61B2}"/>
              </a:ext>
            </a:extLst>
          </p:cNvPr>
          <p:cNvSpPr txBox="1"/>
          <p:nvPr/>
        </p:nvSpPr>
        <p:spPr>
          <a:xfrm>
            <a:off x="554182" y="2189018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-∞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E57D2C-3D0F-444A-9B57-8CE837A5C0C0}"/>
              </a:ext>
            </a:extLst>
          </p:cNvPr>
          <p:cNvSpPr txBox="1"/>
          <p:nvPr/>
        </p:nvSpPr>
        <p:spPr>
          <a:xfrm>
            <a:off x="7827818" y="2258290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+∞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A590B2-9854-954A-B1BF-37662FB40C97}"/>
              </a:ext>
            </a:extLst>
          </p:cNvPr>
          <p:cNvSpPr txBox="1"/>
          <p:nvPr/>
        </p:nvSpPr>
        <p:spPr>
          <a:xfrm>
            <a:off x="2258292" y="1676399"/>
            <a:ext cx="500149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9ACE1-DE00-974F-9C24-90024AF15E85}"/>
              </a:ext>
            </a:extLst>
          </p:cNvPr>
          <p:cNvSpPr txBox="1"/>
          <p:nvPr/>
        </p:nvSpPr>
        <p:spPr>
          <a:xfrm>
            <a:off x="4447309" y="2272145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EA7DE-0AAA-F949-82FB-D94E7F4E506B}"/>
              </a:ext>
            </a:extLst>
          </p:cNvPr>
          <p:cNvSpPr txBox="1"/>
          <p:nvPr/>
        </p:nvSpPr>
        <p:spPr>
          <a:xfrm>
            <a:off x="2258291" y="2452254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27D2FC-2821-6C40-B45C-604653DB63D4}"/>
              </a:ext>
            </a:extLst>
          </p:cNvPr>
          <p:cNvSpPr txBox="1"/>
          <p:nvPr/>
        </p:nvSpPr>
        <p:spPr>
          <a:xfrm>
            <a:off x="5874328" y="2452254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+1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BFD534-BAF6-7945-8E4D-9AC406AE4791}"/>
              </a:ext>
            </a:extLst>
          </p:cNvPr>
          <p:cNvCxnSpPr/>
          <p:nvPr/>
        </p:nvCxnSpPr>
        <p:spPr>
          <a:xfrm>
            <a:off x="8146473" y="2867890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78584E-FDEF-6F40-9C18-98A68935EAA2}"/>
              </a:ext>
            </a:extLst>
          </p:cNvPr>
          <p:cNvSpPr txBox="1"/>
          <p:nvPr/>
        </p:nvSpPr>
        <p:spPr>
          <a:xfrm>
            <a:off x="7703128" y="3893126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A79446-BB6C-9841-943D-6CC47CF729C0}"/>
              </a:ext>
            </a:extLst>
          </p:cNvPr>
          <p:cNvCxnSpPr/>
          <p:nvPr/>
        </p:nvCxnSpPr>
        <p:spPr>
          <a:xfrm>
            <a:off x="928255" y="2798617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ABA92A-2EBF-3241-8477-26F8E01D7E9F}"/>
              </a:ext>
            </a:extLst>
          </p:cNvPr>
          <p:cNvSpPr txBox="1"/>
          <p:nvPr/>
        </p:nvSpPr>
        <p:spPr>
          <a:xfrm>
            <a:off x="484910" y="3823853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7A3BA-8737-8149-A0D6-8C02D9874AEE}"/>
              </a:ext>
            </a:extLst>
          </p:cNvPr>
          <p:cNvCxnSpPr/>
          <p:nvPr/>
        </p:nvCxnSpPr>
        <p:spPr>
          <a:xfrm>
            <a:off x="4585855" y="2729344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F23211-E9A5-0645-9091-BC7677C9A6B8}"/>
              </a:ext>
            </a:extLst>
          </p:cNvPr>
          <p:cNvSpPr txBox="1"/>
          <p:nvPr/>
        </p:nvSpPr>
        <p:spPr>
          <a:xfrm>
            <a:off x="4142510" y="3754580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sure !</a:t>
            </a:r>
          </a:p>
        </p:txBody>
      </p:sp>
    </p:spTree>
    <p:extLst>
      <p:ext uri="{BB962C8B-B14F-4D97-AF65-F5344CB8AC3E}">
        <p14:creationId xmlns:p14="http://schemas.microsoft.com/office/powerpoint/2010/main" val="469032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Interpreting</a:t>
            </a:r>
            <a:r>
              <a:rPr lang="fr-FR" dirty="0"/>
              <a:t> Score(X</a:t>
            </a:r>
            <a:r>
              <a:rPr lang="fr-FR" baseline="-25000" dirty="0"/>
              <a:t>i</a:t>
            </a:r>
            <a:r>
              <a:rPr lang="fr-FR" dirty="0"/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A160E3-4C61-F942-BFA4-A7871CC5553C}"/>
              </a:ext>
            </a:extLst>
          </p:cNvPr>
          <p:cNvCxnSpPr/>
          <p:nvPr/>
        </p:nvCxnSpPr>
        <p:spPr>
          <a:xfrm>
            <a:off x="872836" y="2202873"/>
            <a:ext cx="73152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98184-A073-0C42-BFDB-C1C553DC61B2}"/>
              </a:ext>
            </a:extLst>
          </p:cNvPr>
          <p:cNvSpPr txBox="1"/>
          <p:nvPr/>
        </p:nvSpPr>
        <p:spPr>
          <a:xfrm>
            <a:off x="568036" y="2230582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-∞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E57D2C-3D0F-444A-9B57-8CE837A5C0C0}"/>
              </a:ext>
            </a:extLst>
          </p:cNvPr>
          <p:cNvSpPr txBox="1"/>
          <p:nvPr/>
        </p:nvSpPr>
        <p:spPr>
          <a:xfrm>
            <a:off x="7841672" y="2299854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+∞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A590B2-9854-954A-B1BF-37662FB40C97}"/>
              </a:ext>
            </a:extLst>
          </p:cNvPr>
          <p:cNvSpPr txBox="1"/>
          <p:nvPr/>
        </p:nvSpPr>
        <p:spPr>
          <a:xfrm>
            <a:off x="2272146" y="1717963"/>
            <a:ext cx="500149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9ACE1-DE00-974F-9C24-90024AF15E85}"/>
              </a:ext>
            </a:extLst>
          </p:cNvPr>
          <p:cNvSpPr txBox="1"/>
          <p:nvPr/>
        </p:nvSpPr>
        <p:spPr>
          <a:xfrm>
            <a:off x="4461163" y="2313709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EA7DE-0AAA-F949-82FB-D94E7F4E506B}"/>
              </a:ext>
            </a:extLst>
          </p:cNvPr>
          <p:cNvSpPr txBox="1"/>
          <p:nvPr/>
        </p:nvSpPr>
        <p:spPr>
          <a:xfrm>
            <a:off x="2272145" y="2493818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27D2FC-2821-6C40-B45C-604653DB63D4}"/>
              </a:ext>
            </a:extLst>
          </p:cNvPr>
          <p:cNvSpPr txBox="1"/>
          <p:nvPr/>
        </p:nvSpPr>
        <p:spPr>
          <a:xfrm>
            <a:off x="5888182" y="2493818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+1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BFD534-BAF6-7945-8E4D-9AC406AE4791}"/>
              </a:ext>
            </a:extLst>
          </p:cNvPr>
          <p:cNvCxnSpPr/>
          <p:nvPr/>
        </p:nvCxnSpPr>
        <p:spPr>
          <a:xfrm>
            <a:off x="8160327" y="2909454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78584E-FDEF-6F40-9C18-98A68935EAA2}"/>
              </a:ext>
            </a:extLst>
          </p:cNvPr>
          <p:cNvSpPr txBox="1"/>
          <p:nvPr/>
        </p:nvSpPr>
        <p:spPr>
          <a:xfrm>
            <a:off x="7716982" y="3934690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A79446-BB6C-9841-943D-6CC47CF729C0}"/>
              </a:ext>
            </a:extLst>
          </p:cNvPr>
          <p:cNvCxnSpPr/>
          <p:nvPr/>
        </p:nvCxnSpPr>
        <p:spPr>
          <a:xfrm>
            <a:off x="942109" y="2840181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ABA92A-2EBF-3241-8477-26F8E01D7E9F}"/>
              </a:ext>
            </a:extLst>
          </p:cNvPr>
          <p:cNvSpPr txBox="1"/>
          <p:nvPr/>
        </p:nvSpPr>
        <p:spPr>
          <a:xfrm>
            <a:off x="498764" y="3865417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7A3BA-8737-8149-A0D6-8C02D9874AEE}"/>
              </a:ext>
            </a:extLst>
          </p:cNvPr>
          <p:cNvCxnSpPr/>
          <p:nvPr/>
        </p:nvCxnSpPr>
        <p:spPr>
          <a:xfrm>
            <a:off x="4599709" y="2770908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F23211-E9A5-0645-9091-BC7677C9A6B8}"/>
              </a:ext>
            </a:extLst>
          </p:cNvPr>
          <p:cNvSpPr txBox="1"/>
          <p:nvPr/>
        </p:nvSpPr>
        <p:spPr>
          <a:xfrm>
            <a:off x="4156364" y="3796144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sure 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0AC0BF-FE33-094E-BD8B-697FD766FDF9}"/>
              </a:ext>
            </a:extLst>
          </p:cNvPr>
          <p:cNvCxnSpPr/>
          <p:nvPr/>
        </p:nvCxnSpPr>
        <p:spPr>
          <a:xfrm>
            <a:off x="914400" y="4308763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28FBC1-3843-564C-939E-541548F32A70}"/>
              </a:ext>
            </a:extLst>
          </p:cNvPr>
          <p:cNvCxnSpPr/>
          <p:nvPr/>
        </p:nvCxnSpPr>
        <p:spPr>
          <a:xfrm>
            <a:off x="8174181" y="4350327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4A4010-53A7-AF4D-B4D1-2302C052137C}"/>
              </a:ext>
            </a:extLst>
          </p:cNvPr>
          <p:cNvSpPr txBox="1"/>
          <p:nvPr/>
        </p:nvSpPr>
        <p:spPr>
          <a:xfrm>
            <a:off x="318655" y="5361709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991FD6-8B9F-7C48-AE4D-CB3AC1416CDC}"/>
              </a:ext>
            </a:extLst>
          </p:cNvPr>
          <p:cNvSpPr txBox="1"/>
          <p:nvPr/>
        </p:nvSpPr>
        <p:spPr>
          <a:xfrm>
            <a:off x="7523019" y="5458691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1</a:t>
            </a:r>
          </a:p>
        </p:txBody>
      </p:sp>
    </p:spTree>
    <p:extLst>
      <p:ext uri="{BB962C8B-B14F-4D97-AF65-F5344CB8AC3E}">
        <p14:creationId xmlns:p14="http://schemas.microsoft.com/office/powerpoint/2010/main" val="415620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2: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49"/>
            <a:ext cx="9518073" cy="92183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</a:t>
            </a:r>
            <a:r>
              <a:rPr lang="en-US" dirty="0"/>
              <a:t> Predict a class from input features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31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Overfitting in linear classifiers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Precision/Recall trade-off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37019" y="370608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ascent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8B34A3-A180-D547-A588-83683E8AC627}"/>
              </a:ext>
            </a:extLst>
          </p:cNvPr>
          <p:cNvSpPr txBox="1"/>
          <p:nvPr/>
        </p:nvSpPr>
        <p:spPr>
          <a:xfrm>
            <a:off x="9296400" y="3694696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DNA sequence classification</a:t>
            </a:r>
          </a:p>
        </p:txBody>
      </p:sp>
      <p:grpSp>
        <p:nvGrpSpPr>
          <p:cNvPr id="13" name="Groupe 11">
            <a:extLst>
              <a:ext uri="{FF2B5EF4-FFF2-40B4-BE49-F238E27FC236}">
                <a16:creationId xmlns:a16="http://schemas.microsoft.com/office/drawing/2014/main" id="{D0A7ACE4-309A-CA4E-B24B-F69D57170836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32CF38-D98F-EA41-8EB8-06147368C8F5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5" name="ZoneTexte 10">
              <a:extLst>
                <a:ext uri="{FF2B5EF4-FFF2-40B4-BE49-F238E27FC236}">
                  <a16:creationId xmlns:a16="http://schemas.microsoft.com/office/drawing/2014/main" id="{115A943F-63EF-F74E-905E-4DD798D90ED7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A. </a:t>
              </a:r>
              <a:r>
                <a:rPr lang="fr-FR" sz="2133" dirty="0" err="1">
                  <a:solidFill>
                    <a:schemeClr val="bg1"/>
                  </a:solidFill>
                </a:rPr>
                <a:t>Ponsero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067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Interpreting</a:t>
            </a:r>
            <a:r>
              <a:rPr lang="fr-FR" dirty="0"/>
              <a:t> Score(X</a:t>
            </a:r>
            <a:r>
              <a:rPr lang="fr-FR" baseline="-25000" dirty="0"/>
              <a:t>i</a:t>
            </a:r>
            <a:r>
              <a:rPr lang="fr-FR" dirty="0"/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A160E3-4C61-F942-BFA4-A7871CC5553C}"/>
              </a:ext>
            </a:extLst>
          </p:cNvPr>
          <p:cNvCxnSpPr/>
          <p:nvPr/>
        </p:nvCxnSpPr>
        <p:spPr>
          <a:xfrm>
            <a:off x="886690" y="2147455"/>
            <a:ext cx="73152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98184-A073-0C42-BFDB-C1C553DC61B2}"/>
              </a:ext>
            </a:extLst>
          </p:cNvPr>
          <p:cNvSpPr txBox="1"/>
          <p:nvPr/>
        </p:nvSpPr>
        <p:spPr>
          <a:xfrm>
            <a:off x="581890" y="2175164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-∞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E57D2C-3D0F-444A-9B57-8CE837A5C0C0}"/>
              </a:ext>
            </a:extLst>
          </p:cNvPr>
          <p:cNvSpPr txBox="1"/>
          <p:nvPr/>
        </p:nvSpPr>
        <p:spPr>
          <a:xfrm>
            <a:off x="7855526" y="2244436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+∞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A590B2-9854-954A-B1BF-37662FB40C97}"/>
              </a:ext>
            </a:extLst>
          </p:cNvPr>
          <p:cNvSpPr txBox="1"/>
          <p:nvPr/>
        </p:nvSpPr>
        <p:spPr>
          <a:xfrm>
            <a:off x="2286000" y="1662545"/>
            <a:ext cx="500149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9ACE1-DE00-974F-9C24-90024AF15E85}"/>
              </a:ext>
            </a:extLst>
          </p:cNvPr>
          <p:cNvSpPr txBox="1"/>
          <p:nvPr/>
        </p:nvSpPr>
        <p:spPr>
          <a:xfrm>
            <a:off x="4475017" y="2258291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EA7DE-0AAA-F949-82FB-D94E7F4E506B}"/>
              </a:ext>
            </a:extLst>
          </p:cNvPr>
          <p:cNvSpPr txBox="1"/>
          <p:nvPr/>
        </p:nvSpPr>
        <p:spPr>
          <a:xfrm>
            <a:off x="2285999" y="2438400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27D2FC-2821-6C40-B45C-604653DB63D4}"/>
              </a:ext>
            </a:extLst>
          </p:cNvPr>
          <p:cNvSpPr txBox="1"/>
          <p:nvPr/>
        </p:nvSpPr>
        <p:spPr>
          <a:xfrm>
            <a:off x="5902036" y="2438400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+1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BFD534-BAF6-7945-8E4D-9AC406AE4791}"/>
              </a:ext>
            </a:extLst>
          </p:cNvPr>
          <p:cNvCxnSpPr/>
          <p:nvPr/>
        </p:nvCxnSpPr>
        <p:spPr>
          <a:xfrm>
            <a:off x="8174181" y="2854036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78584E-FDEF-6F40-9C18-98A68935EAA2}"/>
              </a:ext>
            </a:extLst>
          </p:cNvPr>
          <p:cNvSpPr txBox="1"/>
          <p:nvPr/>
        </p:nvSpPr>
        <p:spPr>
          <a:xfrm>
            <a:off x="7730836" y="3879272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A79446-BB6C-9841-943D-6CC47CF729C0}"/>
              </a:ext>
            </a:extLst>
          </p:cNvPr>
          <p:cNvCxnSpPr/>
          <p:nvPr/>
        </p:nvCxnSpPr>
        <p:spPr>
          <a:xfrm>
            <a:off x="955963" y="2784763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ABA92A-2EBF-3241-8477-26F8E01D7E9F}"/>
              </a:ext>
            </a:extLst>
          </p:cNvPr>
          <p:cNvSpPr txBox="1"/>
          <p:nvPr/>
        </p:nvSpPr>
        <p:spPr>
          <a:xfrm>
            <a:off x="512618" y="3809999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7A3BA-8737-8149-A0D6-8C02D9874AEE}"/>
              </a:ext>
            </a:extLst>
          </p:cNvPr>
          <p:cNvCxnSpPr/>
          <p:nvPr/>
        </p:nvCxnSpPr>
        <p:spPr>
          <a:xfrm>
            <a:off x="4613563" y="2715490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F23211-E9A5-0645-9091-BC7677C9A6B8}"/>
              </a:ext>
            </a:extLst>
          </p:cNvPr>
          <p:cNvSpPr txBox="1"/>
          <p:nvPr/>
        </p:nvSpPr>
        <p:spPr>
          <a:xfrm>
            <a:off x="4170218" y="3740726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sure 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0AC0BF-FE33-094E-BD8B-697FD766FDF9}"/>
              </a:ext>
            </a:extLst>
          </p:cNvPr>
          <p:cNvCxnSpPr/>
          <p:nvPr/>
        </p:nvCxnSpPr>
        <p:spPr>
          <a:xfrm>
            <a:off x="928254" y="4253345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28FBC1-3843-564C-939E-541548F32A70}"/>
              </a:ext>
            </a:extLst>
          </p:cNvPr>
          <p:cNvCxnSpPr/>
          <p:nvPr/>
        </p:nvCxnSpPr>
        <p:spPr>
          <a:xfrm>
            <a:off x="8188035" y="4294909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4A4010-53A7-AF4D-B4D1-2302C052137C}"/>
              </a:ext>
            </a:extLst>
          </p:cNvPr>
          <p:cNvSpPr txBox="1"/>
          <p:nvPr/>
        </p:nvSpPr>
        <p:spPr>
          <a:xfrm>
            <a:off x="332509" y="5306291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991FD6-8B9F-7C48-AE4D-CB3AC1416CDC}"/>
              </a:ext>
            </a:extLst>
          </p:cNvPr>
          <p:cNvSpPr txBox="1"/>
          <p:nvPr/>
        </p:nvSpPr>
        <p:spPr>
          <a:xfrm>
            <a:off x="7536873" y="5403273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26C1F7-068F-7D47-8A69-4E377D4F07F5}"/>
              </a:ext>
            </a:extLst>
          </p:cNvPr>
          <p:cNvCxnSpPr/>
          <p:nvPr/>
        </p:nvCxnSpPr>
        <p:spPr>
          <a:xfrm>
            <a:off x="4613563" y="4211781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C6C79D0-09D4-DE4C-8ACF-90E25DDC701D}"/>
              </a:ext>
            </a:extLst>
          </p:cNvPr>
          <p:cNvSpPr txBox="1"/>
          <p:nvPr/>
        </p:nvSpPr>
        <p:spPr>
          <a:xfrm>
            <a:off x="3906981" y="5306291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0.5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36186-749C-1F4B-AF20-3691591538EB}"/>
              </a:ext>
            </a:extLst>
          </p:cNvPr>
          <p:cNvSpPr txBox="1"/>
          <p:nvPr/>
        </p:nvSpPr>
        <p:spPr>
          <a:xfrm>
            <a:off x="9698175" y="1995054"/>
            <a:ext cx="205047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-∞ &lt; Scores &lt; +∞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CD0A70-8EA3-0040-A546-691439B2F5B0}"/>
              </a:ext>
            </a:extLst>
          </p:cNvPr>
          <p:cNvSpPr txBox="1"/>
          <p:nvPr/>
        </p:nvSpPr>
        <p:spPr>
          <a:xfrm>
            <a:off x="9795157" y="5389417"/>
            <a:ext cx="205047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0 &lt; </a:t>
            </a:r>
            <a:r>
              <a:rPr lang="en-US" dirty="0" err="1"/>
              <a:t>Proba</a:t>
            </a:r>
            <a:r>
              <a:rPr lang="en-US" dirty="0"/>
              <a:t> &lt;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D763B-DD45-F446-99A2-D75878DBD2C0}"/>
              </a:ext>
            </a:extLst>
          </p:cNvPr>
          <p:cNvSpPr txBox="1"/>
          <p:nvPr/>
        </p:nvSpPr>
        <p:spPr>
          <a:xfrm>
            <a:off x="9822873" y="3525982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 we link 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2A8C3A-805A-7741-A2FE-4E64E9BDD2AE}"/>
              </a:ext>
            </a:extLst>
          </p:cNvPr>
          <p:cNvCxnSpPr>
            <a:stCxn id="7" idx="0"/>
          </p:cNvCxnSpPr>
          <p:nvPr/>
        </p:nvCxnSpPr>
        <p:spPr>
          <a:xfrm flipV="1">
            <a:off x="10778837" y="2549237"/>
            <a:ext cx="0" cy="976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D3390D-2329-EF4B-9017-56E8CC657365}"/>
              </a:ext>
            </a:extLst>
          </p:cNvPr>
          <p:cNvCxnSpPr>
            <a:stCxn id="7" idx="2"/>
          </p:cNvCxnSpPr>
          <p:nvPr/>
        </p:nvCxnSpPr>
        <p:spPr>
          <a:xfrm>
            <a:off x="10778837" y="3895314"/>
            <a:ext cx="0" cy="1355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881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Link </a:t>
            </a:r>
            <a:r>
              <a:rPr lang="fr-FR" dirty="0" err="1"/>
              <a:t>function</a:t>
            </a:r>
            <a:r>
              <a:rPr lang="fr-FR" dirty="0"/>
              <a:t>: </a:t>
            </a:r>
            <a:r>
              <a:rPr lang="fr-FR" dirty="0" err="1"/>
              <a:t>Sigmoid</a:t>
            </a:r>
            <a:r>
              <a:rPr lang="fr-FR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36269-A5A1-5742-9159-AEA3D7B83F74}"/>
              </a:ext>
            </a:extLst>
          </p:cNvPr>
          <p:cNvSpPr txBox="1"/>
          <p:nvPr/>
        </p:nvSpPr>
        <p:spPr>
          <a:xfrm>
            <a:off x="928254" y="1163782"/>
            <a:ext cx="994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Logistic regression uses a specific type of link function : the </a:t>
            </a:r>
            <a:r>
              <a:rPr lang="en-US" sz="2400" dirty="0">
                <a:solidFill>
                  <a:schemeClr val="accent2"/>
                </a:solidFill>
              </a:rPr>
              <a:t>Sigmoid</a:t>
            </a:r>
            <a:r>
              <a:rPr lang="en-US" sz="2400" dirty="0"/>
              <a:t>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516D14-2074-A149-AA2A-E7B3AE5C8E05}"/>
                  </a:ext>
                </a:extLst>
              </p:cNvPr>
              <p:cNvSpPr txBox="1"/>
              <p:nvPr/>
            </p:nvSpPr>
            <p:spPr>
              <a:xfrm>
                <a:off x="1205345" y="1925782"/>
                <a:ext cx="4890655" cy="703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Sigmoid</a:t>
                </a:r>
                <a:r>
                  <a:rPr lang="en-US" dirty="0"/>
                  <a:t>(Score)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𝑠𝑐𝑜𝑟𝑒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516D14-2074-A149-AA2A-E7B3AE5C8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45" y="1925782"/>
                <a:ext cx="4890655" cy="703013"/>
              </a:xfrm>
              <a:prstGeom prst="rect">
                <a:avLst/>
              </a:prstGeom>
              <a:blipFill>
                <a:blip r:embed="rId3"/>
                <a:stretch>
                  <a:fillRect l="-103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A16CA1-B45E-744E-A91E-ED970A262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701415"/>
              </p:ext>
            </p:extLst>
          </p:nvPr>
        </p:nvGraphicFramePr>
        <p:xfrm>
          <a:off x="96982" y="3864648"/>
          <a:ext cx="58050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818">
                  <a:extLst>
                    <a:ext uri="{9D8B030D-6E8A-4147-A177-3AD203B41FA5}">
                      <a16:colId xmlns:a16="http://schemas.microsoft.com/office/drawing/2014/main" val="1573070681"/>
                    </a:ext>
                  </a:extLst>
                </a:gridCol>
                <a:gridCol w="831273">
                  <a:extLst>
                    <a:ext uri="{9D8B030D-6E8A-4147-A177-3AD203B41FA5}">
                      <a16:colId xmlns:a16="http://schemas.microsoft.com/office/drawing/2014/main" val="122103481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3384373844"/>
                    </a:ext>
                  </a:extLst>
                </a:gridCol>
                <a:gridCol w="803564">
                  <a:extLst>
                    <a:ext uri="{9D8B030D-6E8A-4147-A177-3AD203B41FA5}">
                      <a16:colId xmlns:a16="http://schemas.microsoft.com/office/drawing/2014/main" val="3377084222"/>
                    </a:ext>
                  </a:extLst>
                </a:gridCol>
                <a:gridCol w="775854">
                  <a:extLst>
                    <a:ext uri="{9D8B030D-6E8A-4147-A177-3AD203B41FA5}">
                      <a16:colId xmlns:a16="http://schemas.microsoft.com/office/drawing/2014/main" val="3301557391"/>
                    </a:ext>
                  </a:extLst>
                </a:gridCol>
                <a:gridCol w="1066798">
                  <a:extLst>
                    <a:ext uri="{9D8B030D-6E8A-4147-A177-3AD203B41FA5}">
                      <a16:colId xmlns:a16="http://schemas.microsoft.com/office/drawing/2014/main" val="3282673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-∞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+∞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041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Sigmoid(score)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8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e</a:t>
                      </a:r>
                      <a:r>
                        <a:rPr lang="en-US" baseline="30000" dirty="0"/>
                        <a:t>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r>
                        <a:rPr lang="en-US" sz="1800" baseline="30000" dirty="0"/>
                        <a:t>∞</a:t>
                      </a:r>
                      <a:r>
                        <a:rPr lang="en-US" sz="1800" baseline="0" dirty="0"/>
                        <a:t>=∞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r>
                        <a:rPr lang="en-US" baseline="30000" dirty="0"/>
                        <a:t>0 </a:t>
                      </a:r>
                      <a:r>
                        <a:rPr lang="en-US" baseline="0" dirty="0"/>
                        <a:t>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 </a:t>
                      </a:r>
                      <a:r>
                        <a:rPr lang="en-US" baseline="30000" dirty="0"/>
                        <a:t>-</a:t>
                      </a:r>
                      <a:r>
                        <a:rPr lang="en-US" sz="1800" baseline="30000" dirty="0"/>
                        <a:t>∞</a:t>
                      </a:r>
                      <a:r>
                        <a:rPr lang="en-US" sz="1800" baseline="0" dirty="0"/>
                        <a:t>= 0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36117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61ABF4A5-2FC9-B54B-A027-9797C397D9C2}"/>
              </a:ext>
            </a:extLst>
          </p:cNvPr>
          <p:cNvSpPr/>
          <p:nvPr/>
        </p:nvSpPr>
        <p:spPr>
          <a:xfrm>
            <a:off x="6234545" y="2798618"/>
            <a:ext cx="5527964" cy="30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Sigmoid function </a:t>
            </a:r>
          </a:p>
        </p:txBody>
      </p:sp>
    </p:spTree>
    <p:extLst>
      <p:ext uri="{BB962C8B-B14F-4D97-AF65-F5344CB8AC3E}">
        <p14:creationId xmlns:p14="http://schemas.microsoft.com/office/powerpoint/2010/main" val="889293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F30D86-678E-5944-B376-7B8E6E46DC25}"/>
              </a:ext>
            </a:extLst>
          </p:cNvPr>
          <p:cNvSpPr txBox="1"/>
          <p:nvPr/>
        </p:nvSpPr>
        <p:spPr>
          <a:xfrm>
            <a:off x="129429" y="4062683"/>
            <a:ext cx="2769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&gt;X1</a:t>
            </a:r>
          </a:p>
          <a:p>
            <a:r>
              <a:rPr lang="en-US" dirty="0"/>
              <a:t>“This book was </a:t>
            </a:r>
            <a:r>
              <a:rPr lang="en-US" dirty="0">
                <a:solidFill>
                  <a:schemeClr val="accent1"/>
                </a:solidFill>
              </a:rPr>
              <a:t>awesome</a:t>
            </a:r>
            <a:r>
              <a:rPr lang="en-US" dirty="0"/>
              <a:t>, and the characters were </a:t>
            </a:r>
            <a:r>
              <a:rPr lang="en-US" dirty="0">
                <a:solidFill>
                  <a:schemeClr val="accent6"/>
                </a:solidFill>
              </a:rPr>
              <a:t>great</a:t>
            </a:r>
            <a:r>
              <a:rPr lang="en-US" dirty="0"/>
              <a:t>. The writing was OK”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997EB8-9B68-7847-B368-C9C86D5FE839}"/>
              </a:ext>
            </a:extLst>
          </p:cNvPr>
          <p:cNvSpPr/>
          <p:nvPr/>
        </p:nvSpPr>
        <p:spPr>
          <a:xfrm>
            <a:off x="3270504" y="3663542"/>
            <a:ext cx="5650992" cy="19986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/>
              <a:t>Logistic classifier</a:t>
            </a:r>
          </a:p>
          <a:p>
            <a:pPr algn="ctr"/>
            <a:endParaRPr lang="en-US" dirty="0"/>
          </a:p>
          <a:p>
            <a:r>
              <a:rPr lang="en-US" dirty="0"/>
              <a:t>Score(X1) = 2.85 x (#</a:t>
            </a:r>
            <a:r>
              <a:rPr lang="en-US" dirty="0">
                <a:solidFill>
                  <a:schemeClr val="accent1"/>
                </a:solidFill>
              </a:rPr>
              <a:t>awesome</a:t>
            </a:r>
            <a:r>
              <a:rPr lang="en-US" dirty="0"/>
              <a:t>) + 1.7 x (#</a:t>
            </a:r>
            <a:r>
              <a:rPr lang="en-US" dirty="0">
                <a:solidFill>
                  <a:schemeClr val="accent6"/>
                </a:solidFill>
              </a:rPr>
              <a:t>great</a:t>
            </a:r>
            <a:r>
              <a:rPr lang="en-US" dirty="0"/>
              <a:t>) + …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E13C77-3921-8B41-8567-FA79A83A0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265994"/>
              </p:ext>
            </p:extLst>
          </p:nvPr>
        </p:nvGraphicFramePr>
        <p:xfrm>
          <a:off x="4861559" y="1101940"/>
          <a:ext cx="2468882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4441">
                  <a:extLst>
                    <a:ext uri="{9D8B030D-6E8A-4147-A177-3AD203B41FA5}">
                      <a16:colId xmlns:a16="http://schemas.microsoft.com/office/drawing/2014/main" val="963768038"/>
                    </a:ext>
                  </a:extLst>
                </a:gridCol>
                <a:gridCol w="1234441">
                  <a:extLst>
                    <a:ext uri="{9D8B030D-6E8A-4147-A177-3AD203B41FA5}">
                      <a16:colId xmlns:a16="http://schemas.microsoft.com/office/drawing/2014/main" val="2468218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89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awesome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1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9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1018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3BA3F8-FDF1-F34E-9D3E-7DFE9673672F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6096000" y="2956140"/>
            <a:ext cx="0" cy="707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685536-A5A6-DA43-8130-3DDB5836B74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898755" y="4662848"/>
            <a:ext cx="37174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8F6C89-D01F-6B4C-A07A-D90580B9382D}"/>
              </a:ext>
            </a:extLst>
          </p:cNvPr>
          <p:cNvCxnSpPr/>
          <p:nvPr/>
        </p:nvCxnSpPr>
        <p:spPr>
          <a:xfrm>
            <a:off x="6074662" y="4591000"/>
            <a:ext cx="0" cy="40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B21E09A-6D63-A545-B98C-97334EBDC524}"/>
              </a:ext>
            </a:extLst>
          </p:cNvPr>
          <p:cNvSpPr txBox="1"/>
          <p:nvPr/>
        </p:nvSpPr>
        <p:spPr>
          <a:xfrm>
            <a:off x="4840223" y="5078346"/>
            <a:ext cx="2468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P(X1)=sigmoid (score(x))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848906B-4BB9-FC4A-AD36-2C1A9AB4C17B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 flipV="1">
            <a:off x="8921496" y="4662847"/>
            <a:ext cx="32907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3FEB12A-BFC8-7A42-95DA-FFBF2888BA9D}"/>
              </a:ext>
            </a:extLst>
          </p:cNvPr>
          <p:cNvSpPr txBox="1"/>
          <p:nvPr/>
        </p:nvSpPr>
        <p:spPr>
          <a:xfrm>
            <a:off x="9250570" y="4478181"/>
            <a:ext cx="274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P(X1=positive) = 0.8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6074664" y="4591000"/>
            <a:ext cx="182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function </a:t>
            </a:r>
            <a:endParaRPr lang="fr-FR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E35D552-5E64-1848-87E1-4E50E0C38200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Logistic</a:t>
            </a:r>
            <a:r>
              <a:rPr lang="fr-FR" dirty="0"/>
              <a:t> Classifier</a:t>
            </a:r>
          </a:p>
        </p:txBody>
      </p:sp>
    </p:spTree>
    <p:extLst>
      <p:ext uri="{BB962C8B-B14F-4D97-AF65-F5344CB8AC3E}">
        <p14:creationId xmlns:p14="http://schemas.microsoft.com/office/powerpoint/2010/main" val="605906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classification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1856508" y="1440873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 flipV="1">
            <a:off x="3560617" y="2147453"/>
            <a:ext cx="1163783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976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2701636" y="2867891"/>
            <a:ext cx="4807527" cy="2230581"/>
            <a:chOff x="2701636" y="2867891"/>
            <a:chExt cx="4807527" cy="223058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708563" y="2867891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701636" y="5098471"/>
              <a:ext cx="4807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2798619" y="3616036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3D52D-9B39-814D-8302-332E3F77887B}"/>
              </a:ext>
            </a:extLst>
          </p:cNvPr>
          <p:cNvSpPr txBox="1"/>
          <p:nvPr/>
        </p:nvSpPr>
        <p:spPr>
          <a:xfrm>
            <a:off x="6442364" y="1620982"/>
            <a:ext cx="84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 (x)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835570-B67C-1742-BC83-4F91F9A4D25E}"/>
              </a:ext>
            </a:extLst>
          </p:cNvPr>
          <p:cNvCxnSpPr/>
          <p:nvPr/>
        </p:nvCxnSpPr>
        <p:spPr>
          <a:xfrm>
            <a:off x="9033164" y="2133598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FCC0DB4-1ADF-2C43-8C48-3DC8D8F81D18}"/>
              </a:ext>
            </a:extLst>
          </p:cNvPr>
          <p:cNvGrpSpPr/>
          <p:nvPr/>
        </p:nvGrpSpPr>
        <p:grpSpPr>
          <a:xfrm>
            <a:off x="10321636" y="1704111"/>
            <a:ext cx="290945" cy="600210"/>
            <a:chOff x="10377056" y="1662546"/>
            <a:chExt cx="290945" cy="6002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7489EB-4407-0A42-9D1C-FB5BF853C0D7}"/>
                </a:ext>
              </a:extLst>
            </p:cNvPr>
            <p:cNvSpPr txBox="1"/>
            <p:nvPr/>
          </p:nvSpPr>
          <p:spPr>
            <a:xfrm>
              <a:off x="10390910" y="1801091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6E7C3F-2242-7A4C-923B-8BDDA013D322}"/>
                </a:ext>
              </a:extLst>
            </p:cNvPr>
            <p:cNvSpPr txBox="1"/>
            <p:nvPr/>
          </p:nvSpPr>
          <p:spPr>
            <a:xfrm>
              <a:off x="10377056" y="1662546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3CBAC5-517A-A948-A459-D977694CD432}"/>
              </a:ext>
            </a:extLst>
          </p:cNvPr>
          <p:cNvSpPr txBox="1"/>
          <p:nvPr/>
        </p:nvSpPr>
        <p:spPr>
          <a:xfrm>
            <a:off x="3657600" y="2299854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1B897F-A469-2A42-ADE7-3B600D5C597D}"/>
              </a:ext>
            </a:extLst>
          </p:cNvPr>
          <p:cNvSpPr txBox="1"/>
          <p:nvPr/>
        </p:nvSpPr>
        <p:spPr>
          <a:xfrm>
            <a:off x="2798618" y="4073236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sentiment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E28246-F3AA-D24B-B4AB-5BA14296B9F7}"/>
              </a:ext>
            </a:extLst>
          </p:cNvPr>
          <p:cNvSpPr txBox="1"/>
          <p:nvPr/>
        </p:nvSpPr>
        <p:spPr>
          <a:xfrm>
            <a:off x="10321636" y="2438399"/>
            <a:ext cx="175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P(y=+1 |</a:t>
            </a:r>
            <a:r>
              <a:rPr lang="en-US" dirty="0" err="1">
                <a:solidFill>
                  <a:srgbClr val="C00000"/>
                </a:solidFill>
              </a:rPr>
              <a:t>x,w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A1B0A-53EC-DF4E-8812-E587850B336C}"/>
              </a:ext>
            </a:extLst>
          </p:cNvPr>
          <p:cNvSpPr txBox="1"/>
          <p:nvPr/>
        </p:nvSpPr>
        <p:spPr>
          <a:xfrm>
            <a:off x="8714509" y="2604655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weights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780E2-F219-6446-BC03-11C569F1FE02}"/>
              </a:ext>
            </a:extLst>
          </p:cNvPr>
          <p:cNvSpPr txBox="1"/>
          <p:nvPr/>
        </p:nvSpPr>
        <p:spPr>
          <a:xfrm>
            <a:off x="10695709" y="1745672"/>
            <a:ext cx="12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class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CAFFC2-91A8-3040-8249-A445DC592538}"/>
              </a:ext>
            </a:extLst>
          </p:cNvPr>
          <p:cNvSpPr txBox="1"/>
          <p:nvPr/>
        </p:nvSpPr>
        <p:spPr>
          <a:xfrm>
            <a:off x="6483927" y="2258291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2281239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Gradient </a:t>
            </a:r>
            <a:r>
              <a:rPr lang="fr-FR" sz="3733" dirty="0" err="1">
                <a:solidFill>
                  <a:schemeClr val="bg1"/>
                </a:solidFill>
              </a:rPr>
              <a:t>Ascent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73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82CA8-DAFC-5B4F-9CFC-FA59863F9C1E}"/>
              </a:ext>
            </a:extLst>
          </p:cNvPr>
          <p:cNvSpPr txBox="1"/>
          <p:nvPr/>
        </p:nvSpPr>
        <p:spPr>
          <a:xfrm>
            <a:off x="326571" y="1045029"/>
            <a:ext cx="11312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 we learn the coefficients ?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99E4903-1C0C-C147-BB99-8D1F17527648}"/>
              </a:ext>
            </a:extLst>
          </p:cNvPr>
          <p:cNvSpPr/>
          <p:nvPr/>
        </p:nvSpPr>
        <p:spPr>
          <a:xfrm>
            <a:off x="769917" y="2494610"/>
            <a:ext cx="1201783" cy="10972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5C83A-BC7B-184E-B329-FC814EBF7A55}"/>
              </a:ext>
            </a:extLst>
          </p:cNvPr>
          <p:cNvSpPr txBox="1"/>
          <p:nvPr/>
        </p:nvSpPr>
        <p:spPr>
          <a:xfrm>
            <a:off x="783771" y="4036423"/>
            <a:ext cx="229906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reviews</a:t>
            </a:r>
          </a:p>
          <a:p>
            <a:endParaRPr lang="en-US" sz="1100" dirty="0"/>
          </a:p>
          <a:p>
            <a:r>
              <a:rPr lang="en-US" dirty="0"/>
              <a:t>Bad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03DAF-53D2-B242-8837-8BE6C93C82BE}"/>
              </a:ext>
            </a:extLst>
          </p:cNvPr>
          <p:cNvSpPr txBox="1"/>
          <p:nvPr/>
        </p:nvSpPr>
        <p:spPr>
          <a:xfrm>
            <a:off x="2899954" y="2181497"/>
            <a:ext cx="1384663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CD16E-95D6-B84A-B0D1-02BF2DD55A1E}"/>
              </a:ext>
            </a:extLst>
          </p:cNvPr>
          <p:cNvSpPr txBox="1"/>
          <p:nvPr/>
        </p:nvSpPr>
        <p:spPr>
          <a:xfrm>
            <a:off x="2715491" y="3642751"/>
            <a:ext cx="1569125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Test set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DC0F11-D97C-8E4C-8EA7-EBE7C762A226}"/>
              </a:ext>
            </a:extLst>
          </p:cNvPr>
          <p:cNvCxnSpPr>
            <a:stCxn id="8" idx="4"/>
            <a:endCxn id="11" idx="1"/>
          </p:cNvCxnSpPr>
          <p:nvPr/>
        </p:nvCxnSpPr>
        <p:spPr>
          <a:xfrm flipV="1">
            <a:off x="1971700" y="2366163"/>
            <a:ext cx="928254" cy="677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FE04E2-FE88-1F47-A27C-530321B33194}"/>
              </a:ext>
            </a:extLst>
          </p:cNvPr>
          <p:cNvCxnSpPr>
            <a:cxnSpLocks/>
            <a:stCxn id="8" idx="4"/>
            <a:endCxn id="31" idx="1"/>
          </p:cNvCxnSpPr>
          <p:nvPr/>
        </p:nvCxnSpPr>
        <p:spPr>
          <a:xfrm>
            <a:off x="1971700" y="3043250"/>
            <a:ext cx="743791" cy="78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D77EBE-240C-4042-9F50-9891E185B9B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84617" y="236616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5ED0F55-F99F-5F40-9AF8-E517DE9EB635}"/>
              </a:ext>
            </a:extLst>
          </p:cNvPr>
          <p:cNvSpPr txBox="1"/>
          <p:nvPr/>
        </p:nvSpPr>
        <p:spPr>
          <a:xfrm>
            <a:off x="5199017" y="2042997"/>
            <a:ext cx="1384663" cy="64633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Learning model</a:t>
            </a: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sp>
        <p:nvSpPr>
          <p:cNvPr id="33" name="Heart 32">
            <a:extLst>
              <a:ext uri="{FF2B5EF4-FFF2-40B4-BE49-F238E27FC236}">
                <a16:creationId xmlns:a16="http://schemas.microsoft.com/office/drawing/2014/main" id="{8CABA082-80DC-AE42-B362-6A8311A7EA7D}"/>
              </a:ext>
            </a:extLst>
          </p:cNvPr>
          <p:cNvSpPr/>
          <p:nvPr/>
        </p:nvSpPr>
        <p:spPr>
          <a:xfrm>
            <a:off x="415636" y="4073236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rt 34">
            <a:extLst>
              <a:ext uri="{FF2B5EF4-FFF2-40B4-BE49-F238E27FC236}">
                <a16:creationId xmlns:a16="http://schemas.microsoft.com/office/drawing/2014/main" id="{DB0B9F51-3B06-2647-93DF-9F66A40B65DA}"/>
              </a:ext>
            </a:extLst>
          </p:cNvPr>
          <p:cNvSpPr/>
          <p:nvPr/>
        </p:nvSpPr>
        <p:spPr>
          <a:xfrm>
            <a:off x="443345" y="4516582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34665F-FDDD-3948-A6BD-F42708A8A23C}"/>
              </a:ext>
            </a:extLst>
          </p:cNvPr>
          <p:cNvCxnSpPr/>
          <p:nvPr/>
        </p:nvCxnSpPr>
        <p:spPr>
          <a:xfrm flipV="1">
            <a:off x="304800" y="4488873"/>
            <a:ext cx="609600" cy="2909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339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82CA8-DAFC-5B4F-9CFC-FA59863F9C1E}"/>
              </a:ext>
            </a:extLst>
          </p:cNvPr>
          <p:cNvSpPr txBox="1"/>
          <p:nvPr/>
        </p:nvSpPr>
        <p:spPr>
          <a:xfrm>
            <a:off x="326571" y="1045029"/>
            <a:ext cx="11312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 we learn the coefficients ?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99E4903-1C0C-C147-BB99-8D1F17527648}"/>
              </a:ext>
            </a:extLst>
          </p:cNvPr>
          <p:cNvSpPr/>
          <p:nvPr/>
        </p:nvSpPr>
        <p:spPr>
          <a:xfrm>
            <a:off x="783771" y="2730137"/>
            <a:ext cx="1201783" cy="10972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5C83A-BC7B-184E-B329-FC814EBF7A55}"/>
              </a:ext>
            </a:extLst>
          </p:cNvPr>
          <p:cNvSpPr txBox="1"/>
          <p:nvPr/>
        </p:nvSpPr>
        <p:spPr>
          <a:xfrm>
            <a:off x="783771" y="4036423"/>
            <a:ext cx="229906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reviews</a:t>
            </a:r>
          </a:p>
          <a:p>
            <a:endParaRPr lang="en-US" sz="1100" dirty="0"/>
          </a:p>
          <a:p>
            <a:r>
              <a:rPr lang="en-US" dirty="0"/>
              <a:t>Bad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03DAF-53D2-B242-8837-8BE6C93C82BE}"/>
              </a:ext>
            </a:extLst>
          </p:cNvPr>
          <p:cNvSpPr txBox="1"/>
          <p:nvPr/>
        </p:nvSpPr>
        <p:spPr>
          <a:xfrm>
            <a:off x="2899954" y="2181497"/>
            <a:ext cx="1384663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CD16E-95D6-B84A-B0D1-02BF2DD55A1E}"/>
              </a:ext>
            </a:extLst>
          </p:cNvPr>
          <p:cNvSpPr txBox="1"/>
          <p:nvPr/>
        </p:nvSpPr>
        <p:spPr>
          <a:xfrm>
            <a:off x="2715491" y="3642751"/>
            <a:ext cx="1569125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Test set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DC0F11-D97C-8E4C-8EA7-EBE7C762A226}"/>
              </a:ext>
            </a:extLst>
          </p:cNvPr>
          <p:cNvCxnSpPr>
            <a:stCxn id="8" idx="4"/>
            <a:endCxn id="11" idx="1"/>
          </p:cNvCxnSpPr>
          <p:nvPr/>
        </p:nvCxnSpPr>
        <p:spPr>
          <a:xfrm flipV="1">
            <a:off x="1985554" y="2366163"/>
            <a:ext cx="914400" cy="91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FE04E2-FE88-1F47-A27C-530321B33194}"/>
              </a:ext>
            </a:extLst>
          </p:cNvPr>
          <p:cNvCxnSpPr>
            <a:cxnSpLocks/>
            <a:stCxn id="8" idx="4"/>
            <a:endCxn id="31" idx="1"/>
          </p:cNvCxnSpPr>
          <p:nvPr/>
        </p:nvCxnSpPr>
        <p:spPr>
          <a:xfrm>
            <a:off x="1985554" y="3278777"/>
            <a:ext cx="729937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D77EBE-240C-4042-9F50-9891E185B9B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84617" y="236616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5ED0F55-F99F-5F40-9AF8-E517DE9EB635}"/>
              </a:ext>
            </a:extLst>
          </p:cNvPr>
          <p:cNvSpPr txBox="1"/>
          <p:nvPr/>
        </p:nvSpPr>
        <p:spPr>
          <a:xfrm>
            <a:off x="5199017" y="2042997"/>
            <a:ext cx="1384663" cy="64633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Learning model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C13C45-0F3B-C542-AF3C-AFD36EEA3348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583680" y="2366162"/>
            <a:ext cx="14260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sp>
        <p:nvSpPr>
          <p:cNvPr id="33" name="Heart 32">
            <a:extLst>
              <a:ext uri="{FF2B5EF4-FFF2-40B4-BE49-F238E27FC236}">
                <a16:creationId xmlns:a16="http://schemas.microsoft.com/office/drawing/2014/main" id="{8CABA082-80DC-AE42-B362-6A8311A7EA7D}"/>
              </a:ext>
            </a:extLst>
          </p:cNvPr>
          <p:cNvSpPr/>
          <p:nvPr/>
        </p:nvSpPr>
        <p:spPr>
          <a:xfrm>
            <a:off x="415636" y="4073236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rt 34">
            <a:extLst>
              <a:ext uri="{FF2B5EF4-FFF2-40B4-BE49-F238E27FC236}">
                <a16:creationId xmlns:a16="http://schemas.microsoft.com/office/drawing/2014/main" id="{DB0B9F51-3B06-2647-93DF-9F66A40B65DA}"/>
              </a:ext>
            </a:extLst>
          </p:cNvPr>
          <p:cNvSpPr/>
          <p:nvPr/>
        </p:nvSpPr>
        <p:spPr>
          <a:xfrm>
            <a:off x="443345" y="4516582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34665F-FDDD-3948-A6BD-F42708A8A23C}"/>
              </a:ext>
            </a:extLst>
          </p:cNvPr>
          <p:cNvCxnSpPr/>
          <p:nvPr/>
        </p:nvCxnSpPr>
        <p:spPr>
          <a:xfrm flipV="1">
            <a:off x="304800" y="4488873"/>
            <a:ext cx="609600" cy="2909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7F3726E9-A2B2-314C-A2CA-6EDEE558270C}"/>
              </a:ext>
            </a:extLst>
          </p:cNvPr>
          <p:cNvGraphicFramePr>
            <a:graphicFrameLocks noGrp="1"/>
          </p:cNvGraphicFramePr>
          <p:nvPr/>
        </p:nvGraphicFramePr>
        <p:xfrm>
          <a:off x="8061959" y="1268195"/>
          <a:ext cx="2468882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4441">
                  <a:extLst>
                    <a:ext uri="{9D8B030D-6E8A-4147-A177-3AD203B41FA5}">
                      <a16:colId xmlns:a16="http://schemas.microsoft.com/office/drawing/2014/main" val="963768038"/>
                    </a:ext>
                  </a:extLst>
                </a:gridCol>
                <a:gridCol w="1234441">
                  <a:extLst>
                    <a:ext uri="{9D8B030D-6E8A-4147-A177-3AD203B41FA5}">
                      <a16:colId xmlns:a16="http://schemas.microsoft.com/office/drawing/2014/main" val="2468218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89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awesome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1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9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10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057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40E87-2364-4E4D-9E6A-E4223298B455}"/>
              </a:ext>
            </a:extLst>
          </p:cNvPr>
          <p:cNvGrpSpPr/>
          <p:nvPr/>
        </p:nvGrpSpPr>
        <p:grpSpPr>
          <a:xfrm>
            <a:off x="1163782" y="2105891"/>
            <a:ext cx="6331527" cy="3394364"/>
            <a:chOff x="1163782" y="2105891"/>
            <a:chExt cx="6331527" cy="339436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C99E84-D277-B547-BFCB-1D2028497B79}"/>
                </a:ext>
              </a:extLst>
            </p:cNvPr>
            <p:cNvCxnSpPr/>
            <p:nvPr/>
          </p:nvCxnSpPr>
          <p:spPr>
            <a:xfrm flipV="1">
              <a:off x="1163782" y="2105891"/>
              <a:ext cx="0" cy="33943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C3BCBD-4E6B-C944-BB80-B1722430CB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82" y="5500255"/>
              <a:ext cx="6331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FB4937-E8F2-E04B-B01D-5C8F91A80461}"/>
              </a:ext>
            </a:extLst>
          </p:cNvPr>
          <p:cNvSpPr txBox="1"/>
          <p:nvPr/>
        </p:nvSpPr>
        <p:spPr>
          <a:xfrm rot="16200000">
            <a:off x="454921" y="2200594"/>
            <a:ext cx="97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0B9A0-DC74-B24B-AD43-8216EC157538}"/>
              </a:ext>
            </a:extLst>
          </p:cNvPr>
          <p:cNvSpPr txBox="1"/>
          <p:nvPr/>
        </p:nvSpPr>
        <p:spPr>
          <a:xfrm>
            <a:off x="6550921" y="5553394"/>
            <a:ext cx="12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#awesome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ABAC84C-707F-2F4F-8118-A2DAAC76247B}"/>
              </a:ext>
            </a:extLst>
          </p:cNvPr>
          <p:cNvSpPr/>
          <p:nvPr/>
        </p:nvSpPr>
        <p:spPr>
          <a:xfrm>
            <a:off x="3297382" y="40316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A2C01D6E-A397-474C-BDB7-1BD381894C71}"/>
              </a:ext>
            </a:extLst>
          </p:cNvPr>
          <p:cNvSpPr/>
          <p:nvPr/>
        </p:nvSpPr>
        <p:spPr>
          <a:xfrm>
            <a:off x="2604655" y="49460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B508984E-F5D1-D84E-A0A1-A0C4686D4CD8}"/>
              </a:ext>
            </a:extLst>
          </p:cNvPr>
          <p:cNvSpPr/>
          <p:nvPr/>
        </p:nvSpPr>
        <p:spPr>
          <a:xfrm>
            <a:off x="5056909" y="484909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B3666761-D1B1-DF4B-BA9C-C8A6AE96F2C1}"/>
              </a:ext>
            </a:extLst>
          </p:cNvPr>
          <p:cNvSpPr/>
          <p:nvPr/>
        </p:nvSpPr>
        <p:spPr>
          <a:xfrm>
            <a:off x="3352800" y="297180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58536709-72E3-7E40-9818-72EA6A9F330B}"/>
              </a:ext>
            </a:extLst>
          </p:cNvPr>
          <p:cNvSpPr/>
          <p:nvPr/>
        </p:nvSpPr>
        <p:spPr>
          <a:xfrm>
            <a:off x="6220692" y="3906981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53C8D-6FDB-AA44-A5CE-B1C1B632A452}"/>
              </a:ext>
            </a:extLst>
          </p:cNvPr>
          <p:cNvSpPr/>
          <p:nvPr/>
        </p:nvSpPr>
        <p:spPr>
          <a:xfrm>
            <a:off x="4959927" y="22444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D9B828-2B7D-7D45-B12B-F19F4A7A1191}"/>
              </a:ext>
            </a:extLst>
          </p:cNvPr>
          <p:cNvSpPr/>
          <p:nvPr/>
        </p:nvSpPr>
        <p:spPr>
          <a:xfrm>
            <a:off x="1814945" y="30341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5E473-CACC-1045-9C9D-CD15C61076B8}"/>
              </a:ext>
            </a:extLst>
          </p:cNvPr>
          <p:cNvSpPr/>
          <p:nvPr/>
        </p:nvSpPr>
        <p:spPr>
          <a:xfrm>
            <a:off x="4461164" y="3740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62637-EE50-0741-B407-97A4AE39B44E}"/>
              </a:ext>
            </a:extLst>
          </p:cNvPr>
          <p:cNvSpPr/>
          <p:nvPr/>
        </p:nvSpPr>
        <p:spPr>
          <a:xfrm>
            <a:off x="1898072" y="40732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05292-4BDD-6A49-B190-E7842430AC09}"/>
              </a:ext>
            </a:extLst>
          </p:cNvPr>
          <p:cNvSpPr/>
          <p:nvPr/>
        </p:nvSpPr>
        <p:spPr>
          <a:xfrm>
            <a:off x="6220691" y="28817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3CAB69-2D3D-2D46-B779-ADA3403D4717}"/>
              </a:ext>
            </a:extLst>
          </p:cNvPr>
          <p:cNvSpPr/>
          <p:nvPr/>
        </p:nvSpPr>
        <p:spPr>
          <a:xfrm>
            <a:off x="3020291" y="2438399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2DDFFA-27F3-F44F-A1FB-3BED5E1D0BAC}"/>
              </a:ext>
            </a:extLst>
          </p:cNvPr>
          <p:cNvSpPr/>
          <p:nvPr/>
        </p:nvSpPr>
        <p:spPr>
          <a:xfrm>
            <a:off x="4391891" y="2978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26FB22-2077-B44F-AC64-C19D16742892}"/>
              </a:ext>
            </a:extLst>
          </p:cNvPr>
          <p:cNvSpPr/>
          <p:nvPr/>
        </p:nvSpPr>
        <p:spPr>
          <a:xfrm>
            <a:off x="1496290" y="4724400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8651-0BB9-B047-9E3C-85FB9FCAB2DE}"/>
              </a:ext>
            </a:extLst>
          </p:cNvPr>
          <p:cNvSpPr txBox="1"/>
          <p:nvPr/>
        </p:nvSpPr>
        <p:spPr>
          <a:xfrm>
            <a:off x="443345" y="983673"/>
            <a:ext cx="897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”best” classifier = find w</a:t>
            </a:r>
            <a:r>
              <a:rPr lang="en-US" sz="2400" baseline="-25000" dirty="0"/>
              <a:t>d</a:t>
            </a:r>
            <a:r>
              <a:rPr lang="en-US" sz="2400" dirty="0"/>
              <a:t> that maximize the likelihood function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i="1" dirty="0">
                <a:solidFill>
                  <a:schemeClr val="accent2"/>
                </a:solidFill>
              </a:rPr>
              <a:t>ℓ</a:t>
            </a:r>
            <a:r>
              <a:rPr lang="en-US" sz="2400" b="1" dirty="0">
                <a:solidFill>
                  <a:schemeClr val="accent2"/>
                </a:solidFill>
              </a:rPr>
              <a:t>(w) </a:t>
            </a:r>
          </a:p>
        </p:txBody>
      </p:sp>
    </p:spTree>
    <p:extLst>
      <p:ext uri="{BB962C8B-B14F-4D97-AF65-F5344CB8AC3E}">
        <p14:creationId xmlns:p14="http://schemas.microsoft.com/office/powerpoint/2010/main" val="4007347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40E87-2364-4E4D-9E6A-E4223298B455}"/>
              </a:ext>
            </a:extLst>
          </p:cNvPr>
          <p:cNvGrpSpPr/>
          <p:nvPr/>
        </p:nvGrpSpPr>
        <p:grpSpPr>
          <a:xfrm>
            <a:off x="1163782" y="2105891"/>
            <a:ext cx="6331527" cy="3394364"/>
            <a:chOff x="1163782" y="2105891"/>
            <a:chExt cx="6331527" cy="339436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C99E84-D277-B547-BFCB-1D2028497B79}"/>
                </a:ext>
              </a:extLst>
            </p:cNvPr>
            <p:cNvCxnSpPr/>
            <p:nvPr/>
          </p:nvCxnSpPr>
          <p:spPr>
            <a:xfrm flipV="1">
              <a:off x="1163782" y="2105891"/>
              <a:ext cx="0" cy="33943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C3BCBD-4E6B-C944-BB80-B1722430CB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82" y="5500255"/>
              <a:ext cx="6331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FB4937-E8F2-E04B-B01D-5C8F91A80461}"/>
              </a:ext>
            </a:extLst>
          </p:cNvPr>
          <p:cNvSpPr txBox="1"/>
          <p:nvPr/>
        </p:nvSpPr>
        <p:spPr>
          <a:xfrm rot="16200000">
            <a:off x="454921" y="2200594"/>
            <a:ext cx="97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0B9A0-DC74-B24B-AD43-8216EC157538}"/>
              </a:ext>
            </a:extLst>
          </p:cNvPr>
          <p:cNvSpPr txBox="1"/>
          <p:nvPr/>
        </p:nvSpPr>
        <p:spPr>
          <a:xfrm>
            <a:off x="6550921" y="5553394"/>
            <a:ext cx="12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#awesome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ABAC84C-707F-2F4F-8118-A2DAAC76247B}"/>
              </a:ext>
            </a:extLst>
          </p:cNvPr>
          <p:cNvSpPr/>
          <p:nvPr/>
        </p:nvSpPr>
        <p:spPr>
          <a:xfrm>
            <a:off x="3297382" y="40316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A2C01D6E-A397-474C-BDB7-1BD381894C71}"/>
              </a:ext>
            </a:extLst>
          </p:cNvPr>
          <p:cNvSpPr/>
          <p:nvPr/>
        </p:nvSpPr>
        <p:spPr>
          <a:xfrm>
            <a:off x="2604655" y="49460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B508984E-F5D1-D84E-A0A1-A0C4686D4CD8}"/>
              </a:ext>
            </a:extLst>
          </p:cNvPr>
          <p:cNvSpPr/>
          <p:nvPr/>
        </p:nvSpPr>
        <p:spPr>
          <a:xfrm>
            <a:off x="5056909" y="484909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B3666761-D1B1-DF4B-BA9C-C8A6AE96F2C1}"/>
              </a:ext>
            </a:extLst>
          </p:cNvPr>
          <p:cNvSpPr/>
          <p:nvPr/>
        </p:nvSpPr>
        <p:spPr>
          <a:xfrm>
            <a:off x="3352800" y="297180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58536709-72E3-7E40-9818-72EA6A9F330B}"/>
              </a:ext>
            </a:extLst>
          </p:cNvPr>
          <p:cNvSpPr/>
          <p:nvPr/>
        </p:nvSpPr>
        <p:spPr>
          <a:xfrm>
            <a:off x="6220692" y="3906981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53C8D-6FDB-AA44-A5CE-B1C1B632A452}"/>
              </a:ext>
            </a:extLst>
          </p:cNvPr>
          <p:cNvSpPr/>
          <p:nvPr/>
        </p:nvSpPr>
        <p:spPr>
          <a:xfrm>
            <a:off x="4959927" y="22444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D9B828-2B7D-7D45-B12B-F19F4A7A1191}"/>
              </a:ext>
            </a:extLst>
          </p:cNvPr>
          <p:cNvSpPr/>
          <p:nvPr/>
        </p:nvSpPr>
        <p:spPr>
          <a:xfrm>
            <a:off x="1814945" y="30341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5E473-CACC-1045-9C9D-CD15C61076B8}"/>
              </a:ext>
            </a:extLst>
          </p:cNvPr>
          <p:cNvSpPr/>
          <p:nvPr/>
        </p:nvSpPr>
        <p:spPr>
          <a:xfrm>
            <a:off x="4461164" y="3740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62637-EE50-0741-B407-97A4AE39B44E}"/>
              </a:ext>
            </a:extLst>
          </p:cNvPr>
          <p:cNvSpPr/>
          <p:nvPr/>
        </p:nvSpPr>
        <p:spPr>
          <a:xfrm>
            <a:off x="1898072" y="40732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05292-4BDD-6A49-B190-E7842430AC09}"/>
              </a:ext>
            </a:extLst>
          </p:cNvPr>
          <p:cNvSpPr/>
          <p:nvPr/>
        </p:nvSpPr>
        <p:spPr>
          <a:xfrm>
            <a:off x="6220691" y="28817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3CAB69-2D3D-2D46-B779-ADA3403D4717}"/>
              </a:ext>
            </a:extLst>
          </p:cNvPr>
          <p:cNvSpPr/>
          <p:nvPr/>
        </p:nvSpPr>
        <p:spPr>
          <a:xfrm>
            <a:off x="3020291" y="2438399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2DDFFA-27F3-F44F-A1FB-3BED5E1D0BAC}"/>
              </a:ext>
            </a:extLst>
          </p:cNvPr>
          <p:cNvSpPr/>
          <p:nvPr/>
        </p:nvSpPr>
        <p:spPr>
          <a:xfrm>
            <a:off x="4391891" y="2978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26FB22-2077-B44F-AC64-C19D16742892}"/>
              </a:ext>
            </a:extLst>
          </p:cNvPr>
          <p:cNvSpPr/>
          <p:nvPr/>
        </p:nvSpPr>
        <p:spPr>
          <a:xfrm>
            <a:off x="1496290" y="4724400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8651-0BB9-B047-9E3C-85FB9FCAB2DE}"/>
              </a:ext>
            </a:extLst>
          </p:cNvPr>
          <p:cNvSpPr txBox="1"/>
          <p:nvPr/>
        </p:nvSpPr>
        <p:spPr>
          <a:xfrm>
            <a:off x="443345" y="983673"/>
            <a:ext cx="897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”best” classifier = find w</a:t>
            </a:r>
            <a:r>
              <a:rPr lang="en-US" sz="2400" baseline="-25000" dirty="0"/>
              <a:t>d</a:t>
            </a:r>
            <a:r>
              <a:rPr lang="en-US" sz="2400" dirty="0"/>
              <a:t> that maximize the likelihood function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i="1" dirty="0">
                <a:solidFill>
                  <a:schemeClr val="accent2"/>
                </a:solidFill>
              </a:rPr>
              <a:t>ℓ</a:t>
            </a:r>
            <a:r>
              <a:rPr lang="en-US" sz="2400" b="1" dirty="0">
                <a:solidFill>
                  <a:schemeClr val="accent2"/>
                </a:solidFill>
              </a:rPr>
              <a:t>(w)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E04BD-FA8A-ED43-AF8F-4EF4CD5E67B4}"/>
              </a:ext>
            </a:extLst>
          </p:cNvPr>
          <p:cNvCxnSpPr/>
          <p:nvPr/>
        </p:nvCxnSpPr>
        <p:spPr>
          <a:xfrm flipV="1">
            <a:off x="1163782" y="1787236"/>
            <a:ext cx="6012873" cy="36437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111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40E87-2364-4E4D-9E6A-E4223298B455}"/>
              </a:ext>
            </a:extLst>
          </p:cNvPr>
          <p:cNvGrpSpPr/>
          <p:nvPr/>
        </p:nvGrpSpPr>
        <p:grpSpPr>
          <a:xfrm>
            <a:off x="1163782" y="2105891"/>
            <a:ext cx="6331527" cy="3394364"/>
            <a:chOff x="1163782" y="2105891"/>
            <a:chExt cx="6331527" cy="339436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C99E84-D277-B547-BFCB-1D2028497B79}"/>
                </a:ext>
              </a:extLst>
            </p:cNvPr>
            <p:cNvCxnSpPr/>
            <p:nvPr/>
          </p:nvCxnSpPr>
          <p:spPr>
            <a:xfrm flipV="1">
              <a:off x="1163782" y="2105891"/>
              <a:ext cx="0" cy="33943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C3BCBD-4E6B-C944-BB80-B1722430CB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82" y="5500255"/>
              <a:ext cx="6331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FB4937-E8F2-E04B-B01D-5C8F91A80461}"/>
              </a:ext>
            </a:extLst>
          </p:cNvPr>
          <p:cNvSpPr txBox="1"/>
          <p:nvPr/>
        </p:nvSpPr>
        <p:spPr>
          <a:xfrm rot="16200000">
            <a:off x="454921" y="2200594"/>
            <a:ext cx="97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0B9A0-DC74-B24B-AD43-8216EC157538}"/>
              </a:ext>
            </a:extLst>
          </p:cNvPr>
          <p:cNvSpPr txBox="1"/>
          <p:nvPr/>
        </p:nvSpPr>
        <p:spPr>
          <a:xfrm>
            <a:off x="6550921" y="5553394"/>
            <a:ext cx="12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#awesome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ABAC84C-707F-2F4F-8118-A2DAAC76247B}"/>
              </a:ext>
            </a:extLst>
          </p:cNvPr>
          <p:cNvSpPr/>
          <p:nvPr/>
        </p:nvSpPr>
        <p:spPr>
          <a:xfrm>
            <a:off x="3297382" y="40316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A2C01D6E-A397-474C-BDB7-1BD381894C71}"/>
              </a:ext>
            </a:extLst>
          </p:cNvPr>
          <p:cNvSpPr/>
          <p:nvPr/>
        </p:nvSpPr>
        <p:spPr>
          <a:xfrm>
            <a:off x="2604655" y="49460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B508984E-F5D1-D84E-A0A1-A0C4686D4CD8}"/>
              </a:ext>
            </a:extLst>
          </p:cNvPr>
          <p:cNvSpPr/>
          <p:nvPr/>
        </p:nvSpPr>
        <p:spPr>
          <a:xfrm>
            <a:off x="5056909" y="484909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B3666761-D1B1-DF4B-BA9C-C8A6AE96F2C1}"/>
              </a:ext>
            </a:extLst>
          </p:cNvPr>
          <p:cNvSpPr/>
          <p:nvPr/>
        </p:nvSpPr>
        <p:spPr>
          <a:xfrm>
            <a:off x="3352800" y="297180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58536709-72E3-7E40-9818-72EA6A9F330B}"/>
              </a:ext>
            </a:extLst>
          </p:cNvPr>
          <p:cNvSpPr/>
          <p:nvPr/>
        </p:nvSpPr>
        <p:spPr>
          <a:xfrm>
            <a:off x="6220692" y="3906981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53C8D-6FDB-AA44-A5CE-B1C1B632A452}"/>
              </a:ext>
            </a:extLst>
          </p:cNvPr>
          <p:cNvSpPr/>
          <p:nvPr/>
        </p:nvSpPr>
        <p:spPr>
          <a:xfrm>
            <a:off x="4959927" y="22444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D9B828-2B7D-7D45-B12B-F19F4A7A1191}"/>
              </a:ext>
            </a:extLst>
          </p:cNvPr>
          <p:cNvSpPr/>
          <p:nvPr/>
        </p:nvSpPr>
        <p:spPr>
          <a:xfrm>
            <a:off x="1814945" y="30341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5E473-CACC-1045-9C9D-CD15C61076B8}"/>
              </a:ext>
            </a:extLst>
          </p:cNvPr>
          <p:cNvSpPr/>
          <p:nvPr/>
        </p:nvSpPr>
        <p:spPr>
          <a:xfrm>
            <a:off x="4461164" y="3740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62637-EE50-0741-B407-97A4AE39B44E}"/>
              </a:ext>
            </a:extLst>
          </p:cNvPr>
          <p:cNvSpPr/>
          <p:nvPr/>
        </p:nvSpPr>
        <p:spPr>
          <a:xfrm>
            <a:off x="1898072" y="40732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05292-4BDD-6A49-B190-E7842430AC09}"/>
              </a:ext>
            </a:extLst>
          </p:cNvPr>
          <p:cNvSpPr/>
          <p:nvPr/>
        </p:nvSpPr>
        <p:spPr>
          <a:xfrm>
            <a:off x="6220691" y="28817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3CAB69-2D3D-2D46-B779-ADA3403D4717}"/>
              </a:ext>
            </a:extLst>
          </p:cNvPr>
          <p:cNvSpPr/>
          <p:nvPr/>
        </p:nvSpPr>
        <p:spPr>
          <a:xfrm>
            <a:off x="3020291" y="2438399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2DDFFA-27F3-F44F-A1FB-3BED5E1D0BAC}"/>
              </a:ext>
            </a:extLst>
          </p:cNvPr>
          <p:cNvSpPr/>
          <p:nvPr/>
        </p:nvSpPr>
        <p:spPr>
          <a:xfrm>
            <a:off x="4391891" y="2978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26FB22-2077-B44F-AC64-C19D16742892}"/>
              </a:ext>
            </a:extLst>
          </p:cNvPr>
          <p:cNvSpPr/>
          <p:nvPr/>
        </p:nvSpPr>
        <p:spPr>
          <a:xfrm>
            <a:off x="1496290" y="4724400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8651-0BB9-B047-9E3C-85FB9FCAB2DE}"/>
              </a:ext>
            </a:extLst>
          </p:cNvPr>
          <p:cNvSpPr txBox="1"/>
          <p:nvPr/>
        </p:nvSpPr>
        <p:spPr>
          <a:xfrm>
            <a:off x="443345" y="983673"/>
            <a:ext cx="897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”best” classifier = find w</a:t>
            </a:r>
            <a:r>
              <a:rPr lang="en-US" sz="2400" baseline="-25000" dirty="0"/>
              <a:t>d</a:t>
            </a:r>
            <a:r>
              <a:rPr lang="en-US" sz="2400" dirty="0"/>
              <a:t> that maximize the likelihood function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i="1" dirty="0">
                <a:solidFill>
                  <a:schemeClr val="accent2"/>
                </a:solidFill>
              </a:rPr>
              <a:t>ℓ</a:t>
            </a:r>
            <a:r>
              <a:rPr lang="en-US" sz="2400" b="1" dirty="0">
                <a:solidFill>
                  <a:schemeClr val="accent2"/>
                </a:solidFill>
              </a:rPr>
              <a:t>(w)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E04BD-FA8A-ED43-AF8F-4EF4CD5E67B4}"/>
              </a:ext>
            </a:extLst>
          </p:cNvPr>
          <p:cNvCxnSpPr/>
          <p:nvPr/>
        </p:nvCxnSpPr>
        <p:spPr>
          <a:xfrm flipV="1">
            <a:off x="1163782" y="1787236"/>
            <a:ext cx="6012873" cy="36437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9CAE13A-47F3-194A-92A4-DCB656B69DB8}"/>
              </a:ext>
            </a:extLst>
          </p:cNvPr>
          <p:cNvCxnSpPr>
            <a:cxnSpLocks/>
          </p:cNvCxnSpPr>
          <p:nvPr/>
        </p:nvCxnSpPr>
        <p:spPr>
          <a:xfrm flipV="1">
            <a:off x="1413164" y="2798618"/>
            <a:ext cx="6802582" cy="270163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84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Task</a:t>
            </a:r>
            <a:r>
              <a:rPr lang="fr-FR" sz="3733" dirty="0">
                <a:solidFill>
                  <a:schemeClr val="bg1"/>
                </a:solidFill>
              </a:rPr>
              <a:t> : </a:t>
            </a:r>
            <a:r>
              <a:rPr lang="en-US" sz="4000" dirty="0">
                <a:solidFill>
                  <a:schemeClr val="bg1"/>
                </a:solidFill>
              </a:rPr>
              <a:t>Sentiment analysis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33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40E87-2364-4E4D-9E6A-E4223298B455}"/>
              </a:ext>
            </a:extLst>
          </p:cNvPr>
          <p:cNvGrpSpPr/>
          <p:nvPr/>
        </p:nvGrpSpPr>
        <p:grpSpPr>
          <a:xfrm>
            <a:off x="1163782" y="2105891"/>
            <a:ext cx="6331527" cy="3394364"/>
            <a:chOff x="1163782" y="2105891"/>
            <a:chExt cx="6331527" cy="339436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C99E84-D277-B547-BFCB-1D2028497B79}"/>
                </a:ext>
              </a:extLst>
            </p:cNvPr>
            <p:cNvCxnSpPr/>
            <p:nvPr/>
          </p:nvCxnSpPr>
          <p:spPr>
            <a:xfrm flipV="1">
              <a:off x="1163782" y="2105891"/>
              <a:ext cx="0" cy="33943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C3BCBD-4E6B-C944-BB80-B1722430CB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82" y="5500255"/>
              <a:ext cx="6331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FB4937-E8F2-E04B-B01D-5C8F91A80461}"/>
              </a:ext>
            </a:extLst>
          </p:cNvPr>
          <p:cNvSpPr txBox="1"/>
          <p:nvPr/>
        </p:nvSpPr>
        <p:spPr>
          <a:xfrm rot="16200000">
            <a:off x="454921" y="2200594"/>
            <a:ext cx="97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0B9A0-DC74-B24B-AD43-8216EC157538}"/>
              </a:ext>
            </a:extLst>
          </p:cNvPr>
          <p:cNvSpPr txBox="1"/>
          <p:nvPr/>
        </p:nvSpPr>
        <p:spPr>
          <a:xfrm>
            <a:off x="6550921" y="5553394"/>
            <a:ext cx="12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#awesome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ABAC84C-707F-2F4F-8118-A2DAAC76247B}"/>
              </a:ext>
            </a:extLst>
          </p:cNvPr>
          <p:cNvSpPr/>
          <p:nvPr/>
        </p:nvSpPr>
        <p:spPr>
          <a:xfrm>
            <a:off x="3297382" y="40316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A2C01D6E-A397-474C-BDB7-1BD381894C71}"/>
              </a:ext>
            </a:extLst>
          </p:cNvPr>
          <p:cNvSpPr/>
          <p:nvPr/>
        </p:nvSpPr>
        <p:spPr>
          <a:xfrm>
            <a:off x="2604655" y="49460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B508984E-F5D1-D84E-A0A1-A0C4686D4CD8}"/>
              </a:ext>
            </a:extLst>
          </p:cNvPr>
          <p:cNvSpPr/>
          <p:nvPr/>
        </p:nvSpPr>
        <p:spPr>
          <a:xfrm>
            <a:off x="5056909" y="484909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B3666761-D1B1-DF4B-BA9C-C8A6AE96F2C1}"/>
              </a:ext>
            </a:extLst>
          </p:cNvPr>
          <p:cNvSpPr/>
          <p:nvPr/>
        </p:nvSpPr>
        <p:spPr>
          <a:xfrm>
            <a:off x="3352800" y="297180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58536709-72E3-7E40-9818-72EA6A9F330B}"/>
              </a:ext>
            </a:extLst>
          </p:cNvPr>
          <p:cNvSpPr/>
          <p:nvPr/>
        </p:nvSpPr>
        <p:spPr>
          <a:xfrm>
            <a:off x="6220692" y="3906981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53C8D-6FDB-AA44-A5CE-B1C1B632A452}"/>
              </a:ext>
            </a:extLst>
          </p:cNvPr>
          <p:cNvSpPr/>
          <p:nvPr/>
        </p:nvSpPr>
        <p:spPr>
          <a:xfrm>
            <a:off x="4959927" y="22444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D9B828-2B7D-7D45-B12B-F19F4A7A1191}"/>
              </a:ext>
            </a:extLst>
          </p:cNvPr>
          <p:cNvSpPr/>
          <p:nvPr/>
        </p:nvSpPr>
        <p:spPr>
          <a:xfrm>
            <a:off x="1814945" y="30341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5E473-CACC-1045-9C9D-CD15C61076B8}"/>
              </a:ext>
            </a:extLst>
          </p:cNvPr>
          <p:cNvSpPr/>
          <p:nvPr/>
        </p:nvSpPr>
        <p:spPr>
          <a:xfrm>
            <a:off x="4461164" y="3740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62637-EE50-0741-B407-97A4AE39B44E}"/>
              </a:ext>
            </a:extLst>
          </p:cNvPr>
          <p:cNvSpPr/>
          <p:nvPr/>
        </p:nvSpPr>
        <p:spPr>
          <a:xfrm>
            <a:off x="1898072" y="40732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05292-4BDD-6A49-B190-E7842430AC09}"/>
              </a:ext>
            </a:extLst>
          </p:cNvPr>
          <p:cNvSpPr/>
          <p:nvPr/>
        </p:nvSpPr>
        <p:spPr>
          <a:xfrm>
            <a:off x="6220691" y="28817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3CAB69-2D3D-2D46-B779-ADA3403D4717}"/>
              </a:ext>
            </a:extLst>
          </p:cNvPr>
          <p:cNvSpPr/>
          <p:nvPr/>
        </p:nvSpPr>
        <p:spPr>
          <a:xfrm>
            <a:off x="3020291" y="2438399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2DDFFA-27F3-F44F-A1FB-3BED5E1D0BAC}"/>
              </a:ext>
            </a:extLst>
          </p:cNvPr>
          <p:cNvSpPr/>
          <p:nvPr/>
        </p:nvSpPr>
        <p:spPr>
          <a:xfrm>
            <a:off x="4391891" y="2978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26FB22-2077-B44F-AC64-C19D16742892}"/>
              </a:ext>
            </a:extLst>
          </p:cNvPr>
          <p:cNvSpPr/>
          <p:nvPr/>
        </p:nvSpPr>
        <p:spPr>
          <a:xfrm>
            <a:off x="1496290" y="4724400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8651-0BB9-B047-9E3C-85FB9FCAB2DE}"/>
              </a:ext>
            </a:extLst>
          </p:cNvPr>
          <p:cNvSpPr txBox="1"/>
          <p:nvPr/>
        </p:nvSpPr>
        <p:spPr>
          <a:xfrm>
            <a:off x="443345" y="983673"/>
            <a:ext cx="897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”best” classifier = find w</a:t>
            </a:r>
            <a:r>
              <a:rPr lang="en-US" sz="2400" baseline="-25000" dirty="0"/>
              <a:t>d</a:t>
            </a:r>
            <a:r>
              <a:rPr lang="en-US" sz="2400" dirty="0"/>
              <a:t> that maximize the likelihood function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i="1" dirty="0">
                <a:solidFill>
                  <a:schemeClr val="accent2"/>
                </a:solidFill>
              </a:rPr>
              <a:t>ℓ</a:t>
            </a:r>
            <a:r>
              <a:rPr lang="en-US" sz="2400" b="1" dirty="0">
                <a:solidFill>
                  <a:schemeClr val="accent2"/>
                </a:solidFill>
              </a:rPr>
              <a:t>(w)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E04BD-FA8A-ED43-AF8F-4EF4CD5E67B4}"/>
              </a:ext>
            </a:extLst>
          </p:cNvPr>
          <p:cNvCxnSpPr/>
          <p:nvPr/>
        </p:nvCxnSpPr>
        <p:spPr>
          <a:xfrm flipV="1">
            <a:off x="1163782" y="1787236"/>
            <a:ext cx="6012873" cy="36437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DFF2D2-B259-4D4F-B9D2-DB1592A7C702}"/>
              </a:ext>
            </a:extLst>
          </p:cNvPr>
          <p:cNvCxnSpPr>
            <a:cxnSpLocks/>
          </p:cNvCxnSpPr>
          <p:nvPr/>
        </p:nvCxnSpPr>
        <p:spPr>
          <a:xfrm flipV="1">
            <a:off x="1343891" y="1745673"/>
            <a:ext cx="3020291" cy="37822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9CAE13A-47F3-194A-92A4-DCB656B69DB8}"/>
              </a:ext>
            </a:extLst>
          </p:cNvPr>
          <p:cNvCxnSpPr>
            <a:cxnSpLocks/>
          </p:cNvCxnSpPr>
          <p:nvPr/>
        </p:nvCxnSpPr>
        <p:spPr>
          <a:xfrm flipV="1">
            <a:off x="1413164" y="2798618"/>
            <a:ext cx="6802582" cy="270163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95B56D-4BD9-C644-996B-592DA4A8818B}"/>
              </a:ext>
            </a:extLst>
          </p:cNvPr>
          <p:cNvSpPr txBox="1"/>
          <p:nvPr/>
        </p:nvSpPr>
        <p:spPr>
          <a:xfrm>
            <a:off x="8603674" y="34290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find the best model coefficients w </a:t>
            </a:r>
            <a:r>
              <a:rPr lang="en-US" dirty="0">
                <a:sym typeface="Wingdings" pitchFamily="2" charset="2"/>
              </a:rPr>
              <a:t> We use a </a:t>
            </a:r>
            <a:r>
              <a:rPr lang="en-US" b="1" dirty="0">
                <a:solidFill>
                  <a:schemeClr val="accent2"/>
                </a:solidFill>
                <a:sym typeface="Wingdings" pitchFamily="2" charset="2"/>
              </a:rPr>
              <a:t>gradient ascent algorithm </a:t>
            </a:r>
            <a:r>
              <a:rPr lang="en-US" dirty="0">
                <a:sym typeface="Wingdings" pitchFamily="2" charset="2"/>
              </a:rPr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139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96985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metric</a:t>
            </a:r>
            <a:r>
              <a:rPr lang="fr-FR" dirty="0"/>
              <a:t>: data </a:t>
            </a:r>
            <a:r>
              <a:rPr lang="fr-FR" dirty="0" err="1"/>
              <a:t>likelihood</a:t>
            </a:r>
            <a:endParaRPr lang="fr-FR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F98196-5438-824B-B7A1-E86C7488F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170407"/>
              </p:ext>
            </p:extLst>
          </p:nvPr>
        </p:nvGraphicFramePr>
        <p:xfrm>
          <a:off x="1070265" y="1523229"/>
          <a:ext cx="876646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582">
                  <a:extLst>
                    <a:ext uri="{9D8B030D-6E8A-4147-A177-3AD203B41FA5}">
                      <a16:colId xmlns:a16="http://schemas.microsoft.com/office/drawing/2014/main" val="178612515"/>
                    </a:ext>
                  </a:extLst>
                </a:gridCol>
                <a:gridCol w="1239314">
                  <a:extLst>
                    <a:ext uri="{9D8B030D-6E8A-4147-A177-3AD203B41FA5}">
                      <a16:colId xmlns:a16="http://schemas.microsoft.com/office/drawing/2014/main" val="717903866"/>
                    </a:ext>
                  </a:extLst>
                </a:gridCol>
                <a:gridCol w="1210493">
                  <a:extLst>
                    <a:ext uri="{9D8B030D-6E8A-4147-A177-3AD203B41FA5}">
                      <a16:colId xmlns:a16="http://schemas.microsoft.com/office/drawing/2014/main" val="1606486370"/>
                    </a:ext>
                  </a:extLst>
                </a:gridCol>
                <a:gridCol w="850227">
                  <a:extLst>
                    <a:ext uri="{9D8B030D-6E8A-4147-A177-3AD203B41FA5}">
                      <a16:colId xmlns:a16="http://schemas.microsoft.com/office/drawing/2014/main" val="3146028892"/>
                    </a:ext>
                  </a:extLst>
                </a:gridCol>
                <a:gridCol w="4135849">
                  <a:extLst>
                    <a:ext uri="{9D8B030D-6E8A-4147-A177-3AD203B41FA5}">
                      <a16:colId xmlns:a16="http://schemas.microsoft.com/office/drawing/2014/main" val="866541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#awesome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#awful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Choose w to maximize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04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P(y=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+1 </a:t>
                      </a:r>
                      <a:r>
                        <a:rPr lang="en-US" dirty="0"/>
                        <a:t>| x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66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P(y=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-1 </a:t>
                      </a:r>
                      <a:r>
                        <a:rPr lang="en-US" dirty="0"/>
                        <a:t>| x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755410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2800" b="1" baseline="-25000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818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xi[1]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xi[2]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</a:t>
                      </a:r>
                      <a:r>
                        <a:rPr lang="en-US" baseline="-25000" dirty="0" err="1"/>
                        <a:t>i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</a:t>
                      </a:r>
                      <a:r>
                        <a:rPr lang="en-US" dirty="0" err="1"/>
                        <a:t>yi</a:t>
                      </a:r>
                      <a:r>
                        <a:rPr lang="en-US" dirty="0"/>
                        <a:t> | xi,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33363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9B8D2E3-3EA8-864D-B066-3C8DCD51C2AA}"/>
              </a:ext>
            </a:extLst>
          </p:cNvPr>
          <p:cNvSpPr txBox="1"/>
          <p:nvPr/>
        </p:nvSpPr>
        <p:spPr>
          <a:xfrm>
            <a:off x="1804555" y="4057091"/>
            <a:ext cx="93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ℓ</a:t>
            </a:r>
            <a:r>
              <a:rPr lang="en-US" sz="2800" dirty="0"/>
              <a:t>(w) = P(y</a:t>
            </a:r>
            <a:r>
              <a:rPr lang="en-US" sz="2800" baseline="-25000" dirty="0"/>
              <a:t>1</a:t>
            </a:r>
            <a:r>
              <a:rPr lang="en-US" sz="2800" dirty="0"/>
              <a:t> | x</a:t>
            </a:r>
            <a:r>
              <a:rPr lang="en-US" sz="2800" baseline="-25000" dirty="0"/>
              <a:t>1</a:t>
            </a:r>
            <a:r>
              <a:rPr lang="en-US" sz="2800" dirty="0"/>
              <a:t>, w) * P(y</a:t>
            </a:r>
            <a:r>
              <a:rPr lang="en-US" sz="2800" baseline="-25000" dirty="0"/>
              <a:t>2</a:t>
            </a:r>
            <a:r>
              <a:rPr lang="en-US" sz="2800" dirty="0"/>
              <a:t> | x</a:t>
            </a:r>
            <a:r>
              <a:rPr lang="en-US" sz="2800" baseline="-25000" dirty="0"/>
              <a:t>2</a:t>
            </a:r>
            <a:r>
              <a:rPr lang="en-US" sz="2800" dirty="0"/>
              <a:t>, w) * … * P(</a:t>
            </a:r>
            <a:r>
              <a:rPr lang="en-US" sz="2800" dirty="0" err="1"/>
              <a:t>y</a:t>
            </a:r>
            <a:r>
              <a:rPr lang="en-US" sz="2800" baseline="-25000" dirty="0" err="1"/>
              <a:t>i</a:t>
            </a:r>
            <a:r>
              <a:rPr lang="en-US" sz="2800" dirty="0"/>
              <a:t> | x</a:t>
            </a:r>
            <a:r>
              <a:rPr lang="en-US" sz="2800" baseline="-25000" dirty="0"/>
              <a:t>i</a:t>
            </a:r>
            <a:r>
              <a:rPr lang="en-US" sz="2800" dirty="0"/>
              <a:t>, w)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AF27ACF-DA80-9242-8909-2A0158DA4F3D}"/>
              </a:ext>
            </a:extLst>
          </p:cNvPr>
          <p:cNvSpPr/>
          <p:nvPr/>
        </p:nvSpPr>
        <p:spPr>
          <a:xfrm rot="5400000">
            <a:off x="5320146" y="1288472"/>
            <a:ext cx="443346" cy="7259784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FABA41-1DEC-0A4C-B388-D602E3115625}"/>
                  </a:ext>
                </a:extLst>
              </p:cNvPr>
              <p:cNvSpPr txBox="1"/>
              <p:nvPr/>
            </p:nvSpPr>
            <p:spPr>
              <a:xfrm>
                <a:off x="3380510" y="5295900"/>
                <a:ext cx="4655127" cy="5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i="1" dirty="0"/>
                  <a:t>ℓ</a:t>
                </a:r>
                <a:r>
                  <a:rPr lang="en-US" sz="2800" dirty="0"/>
                  <a:t>(w)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8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FABA41-1DEC-0A4C-B388-D602E311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10" y="5295900"/>
                <a:ext cx="4655127" cy="546753"/>
              </a:xfrm>
              <a:prstGeom prst="rect">
                <a:avLst/>
              </a:prstGeom>
              <a:blipFill>
                <a:blip r:embed="rId3"/>
                <a:stretch>
                  <a:fillRect t="-115909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376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96985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Maximizing</a:t>
            </a:r>
            <a:r>
              <a:rPr lang="fr-FR" dirty="0"/>
              <a:t> </a:t>
            </a:r>
            <a:r>
              <a:rPr lang="fr-FR" dirty="0" err="1"/>
              <a:t>likelihood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FABA41-1DEC-0A4C-B388-D602E3115625}"/>
                  </a:ext>
                </a:extLst>
              </p:cNvPr>
              <p:cNvSpPr txBox="1"/>
              <p:nvPr/>
            </p:nvSpPr>
            <p:spPr>
              <a:xfrm>
                <a:off x="6858001" y="2081646"/>
                <a:ext cx="5138306" cy="5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Ln(</a:t>
                </a:r>
                <a:r>
                  <a:rPr lang="en-US" sz="2800" i="1" dirty="0"/>
                  <a:t>ℓ</a:t>
                </a:r>
                <a:r>
                  <a:rPr lang="en-US" sz="2800" dirty="0"/>
                  <a:t>(w)) = Ln(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8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FABA41-1DEC-0A4C-B388-D602E311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1" y="2081646"/>
                <a:ext cx="5138306" cy="546753"/>
              </a:xfrm>
              <a:prstGeom prst="rect">
                <a:avLst/>
              </a:prstGeom>
              <a:blipFill>
                <a:blip r:embed="rId3"/>
                <a:stretch>
                  <a:fillRect t="-115909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8712A0-9231-114C-9333-E1535DCD93AB}"/>
              </a:ext>
            </a:extLst>
          </p:cNvPr>
          <p:cNvSpPr/>
          <p:nvPr/>
        </p:nvSpPr>
        <p:spPr>
          <a:xfrm>
            <a:off x="457200" y="1399309"/>
            <a:ext cx="6054436" cy="3172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  likelihood </a:t>
            </a:r>
          </a:p>
          <a:p>
            <a:pPr algn="ctr"/>
            <a:r>
              <a:rPr lang="en-US" dirty="0"/>
              <a:t>- &gt; week 2 finding best linear classifier with gradient ascent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B58CD-57DB-6446-8E7A-74C757E89D2C}"/>
              </a:ext>
            </a:extLst>
          </p:cNvPr>
          <p:cNvSpPr txBox="1"/>
          <p:nvPr/>
        </p:nvSpPr>
        <p:spPr>
          <a:xfrm>
            <a:off x="7135091" y="3837710"/>
            <a:ext cx="4225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maxima of the function can be found using </a:t>
            </a:r>
            <a:r>
              <a:rPr lang="en-US" sz="2400" b="1" dirty="0">
                <a:solidFill>
                  <a:srgbClr val="C00000"/>
                </a:solidFill>
              </a:rPr>
              <a:t>the gradient ascent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834023-B949-8A4F-ABE4-766F24556CDF}"/>
              </a:ext>
            </a:extLst>
          </p:cNvPr>
          <p:cNvCxnSpPr>
            <a:cxnSpLocks/>
          </p:cNvCxnSpPr>
          <p:nvPr/>
        </p:nvCxnSpPr>
        <p:spPr>
          <a:xfrm flipH="1">
            <a:off x="9268691" y="2766944"/>
            <a:ext cx="2" cy="10292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342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classification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1856508" y="1440873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 flipV="1">
            <a:off x="3560617" y="2147453"/>
            <a:ext cx="1163783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976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2701636" y="2867891"/>
            <a:ext cx="4807527" cy="2230581"/>
            <a:chOff x="2701636" y="2867891"/>
            <a:chExt cx="4807527" cy="223058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708563" y="2867891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701636" y="5098471"/>
              <a:ext cx="4807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2798619" y="3616036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3D52D-9B39-814D-8302-332E3F77887B}"/>
              </a:ext>
            </a:extLst>
          </p:cNvPr>
          <p:cNvSpPr txBox="1"/>
          <p:nvPr/>
        </p:nvSpPr>
        <p:spPr>
          <a:xfrm>
            <a:off x="6442364" y="1620982"/>
            <a:ext cx="84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 (x)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835570-B67C-1742-BC83-4F91F9A4D25E}"/>
              </a:ext>
            </a:extLst>
          </p:cNvPr>
          <p:cNvCxnSpPr/>
          <p:nvPr/>
        </p:nvCxnSpPr>
        <p:spPr>
          <a:xfrm>
            <a:off x="9033164" y="2133598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FCC0DB4-1ADF-2C43-8C48-3DC8D8F81D18}"/>
              </a:ext>
            </a:extLst>
          </p:cNvPr>
          <p:cNvGrpSpPr/>
          <p:nvPr/>
        </p:nvGrpSpPr>
        <p:grpSpPr>
          <a:xfrm>
            <a:off x="10321636" y="1704111"/>
            <a:ext cx="290945" cy="600210"/>
            <a:chOff x="10377056" y="1662546"/>
            <a:chExt cx="290945" cy="6002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7489EB-4407-0A42-9D1C-FB5BF853C0D7}"/>
                </a:ext>
              </a:extLst>
            </p:cNvPr>
            <p:cNvSpPr txBox="1"/>
            <p:nvPr/>
          </p:nvSpPr>
          <p:spPr>
            <a:xfrm>
              <a:off x="10390910" y="1801091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6E7C3F-2242-7A4C-923B-8BDDA013D322}"/>
                </a:ext>
              </a:extLst>
            </p:cNvPr>
            <p:cNvSpPr txBox="1"/>
            <p:nvPr/>
          </p:nvSpPr>
          <p:spPr>
            <a:xfrm>
              <a:off x="10377056" y="1662546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3CBAC5-517A-A948-A459-D977694CD432}"/>
              </a:ext>
            </a:extLst>
          </p:cNvPr>
          <p:cNvSpPr txBox="1"/>
          <p:nvPr/>
        </p:nvSpPr>
        <p:spPr>
          <a:xfrm>
            <a:off x="3657600" y="2299854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1B897F-A469-2A42-ADE7-3B600D5C597D}"/>
              </a:ext>
            </a:extLst>
          </p:cNvPr>
          <p:cNvSpPr txBox="1"/>
          <p:nvPr/>
        </p:nvSpPr>
        <p:spPr>
          <a:xfrm>
            <a:off x="2798618" y="4073236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sentiment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E28246-F3AA-D24B-B4AB-5BA14296B9F7}"/>
              </a:ext>
            </a:extLst>
          </p:cNvPr>
          <p:cNvSpPr txBox="1"/>
          <p:nvPr/>
        </p:nvSpPr>
        <p:spPr>
          <a:xfrm>
            <a:off x="10321636" y="2438399"/>
            <a:ext cx="175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P(y=+1 |</a:t>
            </a:r>
            <a:r>
              <a:rPr lang="en-US" dirty="0" err="1">
                <a:solidFill>
                  <a:srgbClr val="C00000"/>
                </a:solidFill>
              </a:rPr>
              <a:t>x,w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A1B0A-53EC-DF4E-8812-E587850B336C}"/>
              </a:ext>
            </a:extLst>
          </p:cNvPr>
          <p:cNvSpPr txBox="1"/>
          <p:nvPr/>
        </p:nvSpPr>
        <p:spPr>
          <a:xfrm>
            <a:off x="8714509" y="2604655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weights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780E2-F219-6446-BC03-11C569F1FE02}"/>
              </a:ext>
            </a:extLst>
          </p:cNvPr>
          <p:cNvSpPr txBox="1"/>
          <p:nvPr/>
        </p:nvSpPr>
        <p:spPr>
          <a:xfrm>
            <a:off x="10695709" y="1745672"/>
            <a:ext cx="12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class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CAFFC2-91A8-3040-8249-A445DC592538}"/>
              </a:ext>
            </a:extLst>
          </p:cNvPr>
          <p:cNvSpPr txBox="1"/>
          <p:nvPr/>
        </p:nvSpPr>
        <p:spPr>
          <a:xfrm>
            <a:off x="6483927" y="2258291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837FEC-E2A9-B34B-BFF7-FACD2F898FFB}"/>
              </a:ext>
            </a:extLst>
          </p:cNvPr>
          <p:cNvSpPr txBox="1"/>
          <p:nvPr/>
        </p:nvSpPr>
        <p:spPr>
          <a:xfrm>
            <a:off x="9130145" y="4926568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likelihood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9BF8C2-0359-7E47-AC4B-F21D9C229DC0}"/>
              </a:ext>
            </a:extLst>
          </p:cNvPr>
          <p:cNvSpPr txBox="1"/>
          <p:nvPr/>
        </p:nvSpPr>
        <p:spPr>
          <a:xfrm>
            <a:off x="9074726" y="3361005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ascent</a:t>
            </a:r>
          </a:p>
        </p:txBody>
      </p:sp>
    </p:spTree>
    <p:extLst>
      <p:ext uri="{BB962C8B-B14F-4D97-AF65-F5344CB8AC3E}">
        <p14:creationId xmlns:p14="http://schemas.microsoft.com/office/powerpoint/2010/main" val="3464696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</a:t>
            </a:r>
            <a:r>
              <a:rPr lang="fr-FR" sz="3733" dirty="0" err="1">
                <a:solidFill>
                  <a:schemeClr val="bg1"/>
                </a:solidFill>
              </a:rPr>
              <a:t>Evaluating</a:t>
            </a:r>
            <a:r>
              <a:rPr lang="fr-FR" sz="3733" dirty="0">
                <a:solidFill>
                  <a:schemeClr val="bg1"/>
                </a:solidFill>
              </a:rPr>
              <a:t> a classifier</a:t>
            </a:r>
          </a:p>
        </p:txBody>
      </p:sp>
    </p:spTree>
    <p:extLst>
      <p:ext uri="{BB962C8B-B14F-4D97-AF65-F5344CB8AC3E}">
        <p14:creationId xmlns:p14="http://schemas.microsoft.com/office/powerpoint/2010/main" val="1715484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82CA8-DAFC-5B4F-9CFC-FA59863F9C1E}"/>
              </a:ext>
            </a:extLst>
          </p:cNvPr>
          <p:cNvSpPr txBox="1"/>
          <p:nvPr/>
        </p:nvSpPr>
        <p:spPr>
          <a:xfrm>
            <a:off x="4413662" y="4647211"/>
            <a:ext cx="11312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 we evaluate a model?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99E4903-1C0C-C147-BB99-8D1F17527648}"/>
              </a:ext>
            </a:extLst>
          </p:cNvPr>
          <p:cNvSpPr/>
          <p:nvPr/>
        </p:nvSpPr>
        <p:spPr>
          <a:xfrm>
            <a:off x="783771" y="2730137"/>
            <a:ext cx="1201783" cy="10972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5C83A-BC7B-184E-B329-FC814EBF7A55}"/>
              </a:ext>
            </a:extLst>
          </p:cNvPr>
          <p:cNvSpPr txBox="1"/>
          <p:nvPr/>
        </p:nvSpPr>
        <p:spPr>
          <a:xfrm>
            <a:off x="783771" y="4036423"/>
            <a:ext cx="229906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reviews</a:t>
            </a:r>
          </a:p>
          <a:p>
            <a:endParaRPr lang="en-US" sz="1100" dirty="0"/>
          </a:p>
          <a:p>
            <a:r>
              <a:rPr lang="en-US" dirty="0"/>
              <a:t>Bad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03DAF-53D2-B242-8837-8BE6C93C82BE}"/>
              </a:ext>
            </a:extLst>
          </p:cNvPr>
          <p:cNvSpPr txBox="1"/>
          <p:nvPr/>
        </p:nvSpPr>
        <p:spPr>
          <a:xfrm>
            <a:off x="2899954" y="2181497"/>
            <a:ext cx="1384663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CD16E-95D6-B84A-B0D1-02BF2DD55A1E}"/>
              </a:ext>
            </a:extLst>
          </p:cNvPr>
          <p:cNvSpPr txBox="1"/>
          <p:nvPr/>
        </p:nvSpPr>
        <p:spPr>
          <a:xfrm>
            <a:off x="2715491" y="3642751"/>
            <a:ext cx="1569125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Test set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DC0F11-D97C-8E4C-8EA7-EBE7C762A226}"/>
              </a:ext>
            </a:extLst>
          </p:cNvPr>
          <p:cNvCxnSpPr>
            <a:stCxn id="8" idx="4"/>
            <a:endCxn id="11" idx="1"/>
          </p:cNvCxnSpPr>
          <p:nvPr/>
        </p:nvCxnSpPr>
        <p:spPr>
          <a:xfrm flipV="1">
            <a:off x="1985554" y="2366163"/>
            <a:ext cx="914400" cy="91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FE04E2-FE88-1F47-A27C-530321B33194}"/>
              </a:ext>
            </a:extLst>
          </p:cNvPr>
          <p:cNvCxnSpPr>
            <a:cxnSpLocks/>
            <a:stCxn id="8" idx="4"/>
            <a:endCxn id="31" idx="1"/>
          </p:cNvCxnSpPr>
          <p:nvPr/>
        </p:nvCxnSpPr>
        <p:spPr>
          <a:xfrm>
            <a:off x="1985554" y="3278777"/>
            <a:ext cx="729937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D77EBE-240C-4042-9F50-9891E185B9B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84617" y="236616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5ED0F55-F99F-5F40-9AF8-E517DE9EB635}"/>
              </a:ext>
            </a:extLst>
          </p:cNvPr>
          <p:cNvSpPr txBox="1"/>
          <p:nvPr/>
        </p:nvSpPr>
        <p:spPr>
          <a:xfrm>
            <a:off x="5199017" y="2042997"/>
            <a:ext cx="1384663" cy="64633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Learning model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C13C45-0F3B-C542-AF3C-AFD36EEA3348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583680" y="2366162"/>
            <a:ext cx="14260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Diamond 39">
            <a:extLst>
              <a:ext uri="{FF2B5EF4-FFF2-40B4-BE49-F238E27FC236}">
                <a16:creationId xmlns:a16="http://schemas.microsoft.com/office/drawing/2014/main" id="{E92548D6-B45E-5E46-A0E4-1644B77C01E1}"/>
              </a:ext>
            </a:extLst>
          </p:cNvPr>
          <p:cNvSpPr/>
          <p:nvPr/>
        </p:nvSpPr>
        <p:spPr>
          <a:xfrm>
            <a:off x="4835236" y="3251934"/>
            <a:ext cx="2111630" cy="115096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1A9720B-85FF-474E-94C5-6EFB53AA6312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 flipH="1">
            <a:off x="5891051" y="2689328"/>
            <a:ext cx="298" cy="56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54F43E1-7B4F-5A4B-AEB4-642672A0A7D3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4284616" y="3827417"/>
            <a:ext cx="55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318656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sp>
        <p:nvSpPr>
          <p:cNvPr id="33" name="Heart 32">
            <a:extLst>
              <a:ext uri="{FF2B5EF4-FFF2-40B4-BE49-F238E27FC236}">
                <a16:creationId xmlns:a16="http://schemas.microsoft.com/office/drawing/2014/main" id="{8CABA082-80DC-AE42-B362-6A8311A7EA7D}"/>
              </a:ext>
            </a:extLst>
          </p:cNvPr>
          <p:cNvSpPr/>
          <p:nvPr/>
        </p:nvSpPr>
        <p:spPr>
          <a:xfrm>
            <a:off x="415636" y="4073236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rt 34">
            <a:extLst>
              <a:ext uri="{FF2B5EF4-FFF2-40B4-BE49-F238E27FC236}">
                <a16:creationId xmlns:a16="http://schemas.microsoft.com/office/drawing/2014/main" id="{DB0B9F51-3B06-2647-93DF-9F66A40B65DA}"/>
              </a:ext>
            </a:extLst>
          </p:cNvPr>
          <p:cNvSpPr/>
          <p:nvPr/>
        </p:nvSpPr>
        <p:spPr>
          <a:xfrm>
            <a:off x="443345" y="4516582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34665F-FDDD-3948-A6BD-F42708A8A23C}"/>
              </a:ext>
            </a:extLst>
          </p:cNvPr>
          <p:cNvCxnSpPr/>
          <p:nvPr/>
        </p:nvCxnSpPr>
        <p:spPr>
          <a:xfrm flipV="1">
            <a:off x="304800" y="4488873"/>
            <a:ext cx="609600" cy="2909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7F3726E9-A2B2-314C-A2CA-6EDEE558270C}"/>
              </a:ext>
            </a:extLst>
          </p:cNvPr>
          <p:cNvGraphicFramePr>
            <a:graphicFrameLocks noGrp="1"/>
          </p:cNvGraphicFramePr>
          <p:nvPr/>
        </p:nvGraphicFramePr>
        <p:xfrm>
          <a:off x="8061959" y="1268195"/>
          <a:ext cx="2468882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4441">
                  <a:extLst>
                    <a:ext uri="{9D8B030D-6E8A-4147-A177-3AD203B41FA5}">
                      <a16:colId xmlns:a16="http://schemas.microsoft.com/office/drawing/2014/main" val="963768038"/>
                    </a:ext>
                  </a:extLst>
                </a:gridCol>
                <a:gridCol w="1234441">
                  <a:extLst>
                    <a:ext uri="{9D8B030D-6E8A-4147-A177-3AD203B41FA5}">
                      <a16:colId xmlns:a16="http://schemas.microsoft.com/office/drawing/2014/main" val="2468218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89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awesome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1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9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10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245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7449F0DC-4138-824A-9924-B8FA547ABE5D}"/>
              </a:ext>
            </a:extLst>
          </p:cNvPr>
          <p:cNvSpPr txBox="1">
            <a:spLocks/>
          </p:cNvSpPr>
          <p:nvPr/>
        </p:nvSpPr>
        <p:spPr>
          <a:xfrm>
            <a:off x="415635" y="263238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&amp;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CA91BE-F2A9-BE4D-B999-254C9D72ECE0}"/>
              </a:ext>
            </a:extLst>
          </p:cNvPr>
          <p:cNvSpPr txBox="1"/>
          <p:nvPr/>
        </p:nvSpPr>
        <p:spPr>
          <a:xfrm>
            <a:off x="374072" y="1958329"/>
            <a:ext cx="2410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X1 =“The book and this edition are awesome!”</a:t>
            </a:r>
          </a:p>
          <a:p>
            <a:r>
              <a:rPr lang="en-US" dirty="0"/>
              <a:t>Y1 = +1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56FAC7-8404-824E-98A5-711070EBD734}"/>
              </a:ext>
            </a:extLst>
          </p:cNvPr>
          <p:cNvSpPr txBox="1"/>
          <p:nvPr/>
        </p:nvSpPr>
        <p:spPr>
          <a:xfrm>
            <a:off x="401782" y="4372570"/>
            <a:ext cx="2410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X2 = “The book was OK.”</a:t>
            </a:r>
          </a:p>
          <a:p>
            <a:r>
              <a:rPr lang="en-US" dirty="0"/>
              <a:t>Y2 = 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BECE42-37B6-7949-BEBC-E6C687457109}"/>
              </a:ext>
            </a:extLst>
          </p:cNvPr>
          <p:cNvSpPr txBox="1"/>
          <p:nvPr/>
        </p:nvSpPr>
        <p:spPr>
          <a:xfrm>
            <a:off x="3906982" y="1644139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2CE8F6-0FB5-1647-952E-A58FB601FD31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2784763" y="1828805"/>
            <a:ext cx="1122219" cy="591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5920F4-32DF-8040-A4DC-08D10466F203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812473" y="4073240"/>
            <a:ext cx="1108364" cy="760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CA0B4F-91A9-C14F-BF94-747A8811ADB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527963" y="1828805"/>
            <a:ext cx="831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5BEE03F-9FE2-E346-91DE-521C61F21A40}"/>
              </a:ext>
            </a:extLst>
          </p:cNvPr>
          <p:cNvSpPr txBox="1"/>
          <p:nvPr/>
        </p:nvSpPr>
        <p:spPr>
          <a:xfrm>
            <a:off x="6414654" y="1634838"/>
            <a:ext cx="90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+1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F95AA6-BE54-FC48-B0D3-7901187706BC}"/>
              </a:ext>
            </a:extLst>
          </p:cNvPr>
          <p:cNvCxnSpPr>
            <a:stCxn id="21" idx="3"/>
          </p:cNvCxnSpPr>
          <p:nvPr/>
        </p:nvCxnSpPr>
        <p:spPr>
          <a:xfrm>
            <a:off x="2784763" y="2419994"/>
            <a:ext cx="1080655" cy="46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EC727EE-3EBE-7245-B96E-479DE87724DA}"/>
              </a:ext>
            </a:extLst>
          </p:cNvPr>
          <p:cNvSpPr txBox="1"/>
          <p:nvPr/>
        </p:nvSpPr>
        <p:spPr>
          <a:xfrm>
            <a:off x="3893128" y="2669376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Hide label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AF099D-1CAD-6344-8784-7535F77F1575}"/>
              </a:ext>
            </a:extLst>
          </p:cNvPr>
          <p:cNvCxnSpPr>
            <a:stCxn id="41" idx="3"/>
            <a:endCxn id="14" idx="2"/>
          </p:cNvCxnSpPr>
          <p:nvPr/>
        </p:nvCxnSpPr>
        <p:spPr>
          <a:xfrm flipV="1">
            <a:off x="5514109" y="2004170"/>
            <a:ext cx="1350818" cy="849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2E1A670-3E2F-DB4F-A678-DCD3E456B75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315199" y="1819504"/>
            <a:ext cx="831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B1A176-2FE0-104F-87C4-887448FD03E8}"/>
              </a:ext>
            </a:extLst>
          </p:cNvPr>
          <p:cNvSpPr txBox="1"/>
          <p:nvPr/>
        </p:nvSpPr>
        <p:spPr>
          <a:xfrm>
            <a:off x="8201891" y="1620983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correct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FE8840-FF4A-8045-B8A6-CAE70F19097D}"/>
              </a:ext>
            </a:extLst>
          </p:cNvPr>
          <p:cNvSpPr txBox="1"/>
          <p:nvPr/>
        </p:nvSpPr>
        <p:spPr>
          <a:xfrm>
            <a:off x="3934691" y="3901331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FC75070-0DA4-D74C-8F4C-59A789414DD0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5555672" y="4085997"/>
            <a:ext cx="831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CE89520-C61B-7045-8509-B650984696F4}"/>
              </a:ext>
            </a:extLst>
          </p:cNvPr>
          <p:cNvSpPr txBox="1"/>
          <p:nvPr/>
        </p:nvSpPr>
        <p:spPr>
          <a:xfrm>
            <a:off x="6442363" y="3892030"/>
            <a:ext cx="90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+1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C327F2-C83A-0D43-89BE-98FEE07FDE0D}"/>
              </a:ext>
            </a:extLst>
          </p:cNvPr>
          <p:cNvSpPr txBox="1"/>
          <p:nvPr/>
        </p:nvSpPr>
        <p:spPr>
          <a:xfrm>
            <a:off x="3893128" y="5111234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Hide label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2BA305-D17C-554B-8A91-725EA7616D71}"/>
              </a:ext>
            </a:extLst>
          </p:cNvPr>
          <p:cNvCxnSpPr>
            <a:stCxn id="51" idx="3"/>
            <a:endCxn id="50" idx="2"/>
          </p:cNvCxnSpPr>
          <p:nvPr/>
        </p:nvCxnSpPr>
        <p:spPr>
          <a:xfrm flipV="1">
            <a:off x="5514109" y="4261362"/>
            <a:ext cx="1378527" cy="1034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7B4508C-34E7-3C4E-AA50-29DA560BEB49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342908" y="4076696"/>
            <a:ext cx="831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8F62769-6E89-7E4E-AD74-3FD918EA4742}"/>
              </a:ext>
            </a:extLst>
          </p:cNvPr>
          <p:cNvSpPr txBox="1"/>
          <p:nvPr/>
        </p:nvSpPr>
        <p:spPr>
          <a:xfrm>
            <a:off x="8229600" y="3878175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error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E3C01B3-0225-2040-815D-E2F15C9649EE}"/>
              </a:ext>
            </a:extLst>
          </p:cNvPr>
          <p:cNvCxnSpPr/>
          <p:nvPr/>
        </p:nvCxnSpPr>
        <p:spPr>
          <a:xfrm>
            <a:off x="2812472" y="4834148"/>
            <a:ext cx="1080655" cy="46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322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7449F0DC-4138-824A-9924-B8FA547ABE5D}"/>
              </a:ext>
            </a:extLst>
          </p:cNvPr>
          <p:cNvSpPr txBox="1">
            <a:spLocks/>
          </p:cNvSpPr>
          <p:nvPr/>
        </p:nvSpPr>
        <p:spPr>
          <a:xfrm>
            <a:off x="415635" y="263238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&amp; </a:t>
            </a:r>
            <a:r>
              <a:rPr lang="fr-FR" dirty="0" err="1"/>
              <a:t>accuracy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840312-6A1C-7448-81C8-02E8948D44B3}"/>
                  </a:ext>
                </a:extLst>
              </p:cNvPr>
              <p:cNvSpPr txBox="1"/>
              <p:nvPr/>
            </p:nvSpPr>
            <p:spPr>
              <a:xfrm>
                <a:off x="876300" y="1316182"/>
                <a:ext cx="10138064" cy="162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Error measures the fraction of mistakes on the testing set </a:t>
                </a:r>
              </a:p>
              <a:p>
                <a:pPr algn="ctr"/>
                <a:endParaRPr lang="en-US" sz="2800" dirty="0"/>
              </a:p>
              <a:p>
                <a:pPr algn="ctr"/>
                <a:r>
                  <a:rPr lang="en-US" sz="2800" dirty="0"/>
                  <a:t>Error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𝑚𝑖𝑠𝑡𝑎𝑘𝑒𝑠</m:t>
                        </m:r>
                      </m:num>
                      <m:den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𝑡𝑒𝑠𝑡𝑠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840312-6A1C-7448-81C8-02E8948D4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1316182"/>
                <a:ext cx="10138064" cy="1629485"/>
              </a:xfrm>
              <a:prstGeom prst="rect">
                <a:avLst/>
              </a:prstGeom>
              <a:blipFill>
                <a:blip r:embed="rId3"/>
                <a:stretch>
                  <a:fillRect l="-1126" t="-387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09A7FA-583A-7B4A-A5E5-482EB159C5AE}"/>
                  </a:ext>
                </a:extLst>
              </p:cNvPr>
              <p:cNvSpPr txBox="1"/>
              <p:nvPr/>
            </p:nvSpPr>
            <p:spPr>
              <a:xfrm>
                <a:off x="876300" y="4156364"/>
                <a:ext cx="10138064" cy="162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Accuracy measures the fraction </a:t>
                </a:r>
                <a:r>
                  <a:rPr lang="en-US" sz="2800" dirty="0" err="1"/>
                  <a:t>ofcorrect</a:t>
                </a:r>
                <a:r>
                  <a:rPr lang="en-US" sz="2800" dirty="0"/>
                  <a:t> predictions</a:t>
                </a:r>
              </a:p>
              <a:p>
                <a:pPr algn="ctr"/>
                <a:endParaRPr lang="en-US" sz="2800" dirty="0"/>
              </a:p>
              <a:p>
                <a:pPr algn="ctr"/>
                <a:r>
                  <a:rPr lang="en-US" sz="2800" dirty="0"/>
                  <a:t>Error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</m:num>
                      <m:den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𝑡𝑒𝑠𝑡𝑠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09A7FA-583A-7B4A-A5E5-482EB159C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4156364"/>
                <a:ext cx="10138064" cy="1629485"/>
              </a:xfrm>
              <a:prstGeom prst="rect">
                <a:avLst/>
              </a:prstGeom>
              <a:blipFill>
                <a:blip r:embed="rId4"/>
                <a:stretch>
                  <a:fillRect l="-1126" t="-3077"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7F391189-8F5A-0148-9FBA-ED79755C0ED5}"/>
              </a:ext>
            </a:extLst>
          </p:cNvPr>
          <p:cNvSpPr/>
          <p:nvPr/>
        </p:nvSpPr>
        <p:spPr>
          <a:xfrm>
            <a:off x="8285018" y="2078182"/>
            <a:ext cx="429491" cy="8451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9F86-F28D-8944-80D3-23717BEBE8C3}"/>
              </a:ext>
            </a:extLst>
          </p:cNvPr>
          <p:cNvSpPr txBox="1"/>
          <p:nvPr/>
        </p:nvSpPr>
        <p:spPr>
          <a:xfrm>
            <a:off x="8866909" y="2244436"/>
            <a:ext cx="207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it as close as 0 as possible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E2D23F62-C407-4C4D-8FFE-71882ADB8A84}"/>
              </a:ext>
            </a:extLst>
          </p:cNvPr>
          <p:cNvSpPr/>
          <p:nvPr/>
        </p:nvSpPr>
        <p:spPr>
          <a:xfrm>
            <a:off x="8132618" y="4946073"/>
            <a:ext cx="429491" cy="8451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1550E1-6449-0447-85B9-58F2BD0C7744}"/>
              </a:ext>
            </a:extLst>
          </p:cNvPr>
          <p:cNvSpPr txBox="1"/>
          <p:nvPr/>
        </p:nvSpPr>
        <p:spPr>
          <a:xfrm>
            <a:off x="8714509" y="5112327"/>
            <a:ext cx="207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it as close as 1 as possible</a:t>
            </a:r>
          </a:p>
        </p:txBody>
      </p:sp>
    </p:spTree>
    <p:extLst>
      <p:ext uri="{BB962C8B-B14F-4D97-AF65-F5344CB8AC3E}">
        <p14:creationId xmlns:p14="http://schemas.microsoft.com/office/powerpoint/2010/main" val="2623462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ZoneTexte 183"/>
          <p:cNvSpPr txBox="1"/>
          <p:nvPr/>
        </p:nvSpPr>
        <p:spPr>
          <a:xfrm>
            <a:off x="4844108" y="2384039"/>
            <a:ext cx="80060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Recall</a:t>
            </a:r>
            <a:r>
              <a:rPr lang="fr-FR" b="1" dirty="0"/>
              <a:t> (</a:t>
            </a:r>
            <a:r>
              <a:rPr lang="fr-FR" b="1" dirty="0" err="1"/>
              <a:t>True</a:t>
            </a:r>
            <a:r>
              <a:rPr lang="fr-FR" b="1" dirty="0"/>
              <a:t> positive rate) </a:t>
            </a:r>
            <a:r>
              <a:rPr lang="fr-FR" dirty="0"/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positive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did</a:t>
            </a:r>
            <a:r>
              <a:rPr lang="fr-FR" i="1" dirty="0"/>
              <a:t> I </a:t>
            </a:r>
            <a:r>
              <a:rPr lang="fr-FR" i="1" dirty="0" err="1"/>
              <a:t>retrieve</a:t>
            </a:r>
            <a:r>
              <a:rPr lang="fr-FR" i="1" dirty="0"/>
              <a:t> ?</a:t>
            </a:r>
          </a:p>
          <a:p>
            <a:endParaRPr lang="fr-FR" i="1" dirty="0"/>
          </a:p>
          <a:p>
            <a:endParaRPr lang="fr-FR" b="1" dirty="0"/>
          </a:p>
          <a:p>
            <a:r>
              <a:rPr lang="fr-FR" b="1" dirty="0"/>
              <a:t>False Positive rate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negative</a:t>
            </a:r>
            <a:r>
              <a:rPr lang="fr-FR" i="1" dirty="0"/>
              <a:t>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were</a:t>
            </a:r>
            <a:r>
              <a:rPr lang="fr-FR" i="1" dirty="0"/>
              <a:t> </a:t>
            </a:r>
            <a:r>
              <a:rPr lang="fr-FR" i="1" dirty="0" err="1"/>
              <a:t>identified</a:t>
            </a:r>
            <a:r>
              <a:rPr lang="fr-FR" i="1" dirty="0"/>
              <a:t> as positives ?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/>
              <a:t>Precision</a:t>
            </a:r>
            <a:r>
              <a:rPr lang="fr-FR" b="1" dirty="0"/>
              <a:t>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selected</a:t>
            </a:r>
            <a:r>
              <a:rPr lang="fr-FR" i="1" dirty="0"/>
              <a:t> items are positive </a:t>
            </a:r>
            <a:r>
              <a:rPr lang="fr-FR" i="1" dirty="0" err="1"/>
              <a:t>reviews</a:t>
            </a:r>
            <a:r>
              <a:rPr lang="fr-FR" i="1" dirty="0"/>
              <a:t>?</a:t>
            </a:r>
          </a:p>
          <a:p>
            <a:endParaRPr lang="fr-FR" i="1" dirty="0"/>
          </a:p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Introduction : Evaluating a logistic classifier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ED08B4-7A4B-6348-9099-D987B7BE967C}"/>
              </a:ext>
            </a:extLst>
          </p:cNvPr>
          <p:cNvGrpSpPr/>
          <p:nvPr/>
        </p:nvGrpSpPr>
        <p:grpSpPr>
          <a:xfrm>
            <a:off x="457200" y="1943100"/>
            <a:ext cx="4059382" cy="2809010"/>
            <a:chOff x="360218" y="1652154"/>
            <a:chExt cx="4059382" cy="28090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80A195-F3CD-8144-A266-BD4BB1853A32}"/>
                </a:ext>
              </a:extLst>
            </p:cNvPr>
            <p:cNvSpPr/>
            <p:nvPr/>
          </p:nvSpPr>
          <p:spPr>
            <a:xfrm>
              <a:off x="360218" y="1652154"/>
              <a:ext cx="2083378" cy="280900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33D381D0-AF56-534F-932A-957EBBD117D0}"/>
                </a:ext>
              </a:extLst>
            </p:cNvPr>
            <p:cNvSpPr/>
            <p:nvPr/>
          </p:nvSpPr>
          <p:spPr>
            <a:xfrm>
              <a:off x="2438401" y="1652155"/>
              <a:ext cx="1981199" cy="280900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Cross 316">
              <a:extLst>
                <a:ext uri="{FF2B5EF4-FFF2-40B4-BE49-F238E27FC236}">
                  <a16:creationId xmlns:a16="http://schemas.microsoft.com/office/drawing/2014/main" id="{6D3DE590-7D0F-1840-A018-4C3D02D3179F}"/>
                </a:ext>
              </a:extLst>
            </p:cNvPr>
            <p:cNvSpPr/>
            <p:nvPr/>
          </p:nvSpPr>
          <p:spPr>
            <a:xfrm>
              <a:off x="2660073" y="17941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Cross 347">
              <a:extLst>
                <a:ext uri="{FF2B5EF4-FFF2-40B4-BE49-F238E27FC236}">
                  <a16:creationId xmlns:a16="http://schemas.microsoft.com/office/drawing/2014/main" id="{62903706-6A9C-2B45-8D19-D736642CEB63}"/>
                </a:ext>
              </a:extLst>
            </p:cNvPr>
            <p:cNvSpPr/>
            <p:nvPr/>
          </p:nvSpPr>
          <p:spPr>
            <a:xfrm>
              <a:off x="3075709" y="17941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Cross 348">
              <a:extLst>
                <a:ext uri="{FF2B5EF4-FFF2-40B4-BE49-F238E27FC236}">
                  <a16:creationId xmlns:a16="http://schemas.microsoft.com/office/drawing/2014/main" id="{F6AAA77D-9A3A-1840-BF9B-13DD0284B6A8}"/>
                </a:ext>
              </a:extLst>
            </p:cNvPr>
            <p:cNvSpPr/>
            <p:nvPr/>
          </p:nvSpPr>
          <p:spPr>
            <a:xfrm>
              <a:off x="3491346" y="17941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Cross 349">
              <a:extLst>
                <a:ext uri="{FF2B5EF4-FFF2-40B4-BE49-F238E27FC236}">
                  <a16:creationId xmlns:a16="http://schemas.microsoft.com/office/drawing/2014/main" id="{16B530BC-498C-3145-937B-DB088356E5DB}"/>
                </a:ext>
              </a:extLst>
            </p:cNvPr>
            <p:cNvSpPr/>
            <p:nvPr/>
          </p:nvSpPr>
          <p:spPr>
            <a:xfrm>
              <a:off x="3893128" y="178030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Cross 351">
              <a:extLst>
                <a:ext uri="{FF2B5EF4-FFF2-40B4-BE49-F238E27FC236}">
                  <a16:creationId xmlns:a16="http://schemas.microsoft.com/office/drawing/2014/main" id="{8AC499CB-731F-7843-8C48-CBCF8D4D8360}"/>
                </a:ext>
              </a:extLst>
            </p:cNvPr>
            <p:cNvSpPr/>
            <p:nvPr/>
          </p:nvSpPr>
          <p:spPr>
            <a:xfrm>
              <a:off x="2646219" y="214052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Cross 352">
              <a:extLst>
                <a:ext uri="{FF2B5EF4-FFF2-40B4-BE49-F238E27FC236}">
                  <a16:creationId xmlns:a16="http://schemas.microsoft.com/office/drawing/2014/main" id="{DB9BC359-DAE1-4043-932A-1EE9F2525D07}"/>
                </a:ext>
              </a:extLst>
            </p:cNvPr>
            <p:cNvSpPr/>
            <p:nvPr/>
          </p:nvSpPr>
          <p:spPr>
            <a:xfrm>
              <a:off x="3061855" y="214052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Cross 353">
              <a:extLst>
                <a:ext uri="{FF2B5EF4-FFF2-40B4-BE49-F238E27FC236}">
                  <a16:creationId xmlns:a16="http://schemas.microsoft.com/office/drawing/2014/main" id="{3EF3F66E-BCF4-F247-9275-11AAC0A81B4A}"/>
                </a:ext>
              </a:extLst>
            </p:cNvPr>
            <p:cNvSpPr/>
            <p:nvPr/>
          </p:nvSpPr>
          <p:spPr>
            <a:xfrm>
              <a:off x="3477492" y="214052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Cross 354">
              <a:extLst>
                <a:ext uri="{FF2B5EF4-FFF2-40B4-BE49-F238E27FC236}">
                  <a16:creationId xmlns:a16="http://schemas.microsoft.com/office/drawing/2014/main" id="{2C46AEBC-4586-FC49-8807-8944AA97C351}"/>
                </a:ext>
              </a:extLst>
            </p:cNvPr>
            <p:cNvSpPr/>
            <p:nvPr/>
          </p:nvSpPr>
          <p:spPr>
            <a:xfrm>
              <a:off x="3879274" y="212667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Cross 355">
              <a:extLst>
                <a:ext uri="{FF2B5EF4-FFF2-40B4-BE49-F238E27FC236}">
                  <a16:creationId xmlns:a16="http://schemas.microsoft.com/office/drawing/2014/main" id="{726FBB21-76E5-BF4F-8A2F-F77D4E89221B}"/>
                </a:ext>
              </a:extLst>
            </p:cNvPr>
            <p:cNvSpPr/>
            <p:nvPr/>
          </p:nvSpPr>
          <p:spPr>
            <a:xfrm>
              <a:off x="2646219" y="251459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Cross 356">
              <a:extLst>
                <a:ext uri="{FF2B5EF4-FFF2-40B4-BE49-F238E27FC236}">
                  <a16:creationId xmlns:a16="http://schemas.microsoft.com/office/drawing/2014/main" id="{38748C69-B20C-A44D-B8D8-B80617C55B5C}"/>
                </a:ext>
              </a:extLst>
            </p:cNvPr>
            <p:cNvSpPr/>
            <p:nvPr/>
          </p:nvSpPr>
          <p:spPr>
            <a:xfrm>
              <a:off x="3061855" y="251459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Cross 357">
              <a:extLst>
                <a:ext uri="{FF2B5EF4-FFF2-40B4-BE49-F238E27FC236}">
                  <a16:creationId xmlns:a16="http://schemas.microsoft.com/office/drawing/2014/main" id="{121ECC51-CC97-444B-AD88-5B05F6D16C2B}"/>
                </a:ext>
              </a:extLst>
            </p:cNvPr>
            <p:cNvSpPr/>
            <p:nvPr/>
          </p:nvSpPr>
          <p:spPr>
            <a:xfrm>
              <a:off x="3477492" y="251459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Cross 358">
              <a:extLst>
                <a:ext uri="{FF2B5EF4-FFF2-40B4-BE49-F238E27FC236}">
                  <a16:creationId xmlns:a16="http://schemas.microsoft.com/office/drawing/2014/main" id="{CCE64511-99C3-8B4A-B1F5-1368C2A769AC}"/>
                </a:ext>
              </a:extLst>
            </p:cNvPr>
            <p:cNvSpPr/>
            <p:nvPr/>
          </p:nvSpPr>
          <p:spPr>
            <a:xfrm>
              <a:off x="3879274" y="2500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Cross 359">
              <a:extLst>
                <a:ext uri="{FF2B5EF4-FFF2-40B4-BE49-F238E27FC236}">
                  <a16:creationId xmlns:a16="http://schemas.microsoft.com/office/drawing/2014/main" id="{A983E903-2769-234E-82FC-94A59067FF5C}"/>
                </a:ext>
              </a:extLst>
            </p:cNvPr>
            <p:cNvSpPr/>
            <p:nvPr/>
          </p:nvSpPr>
          <p:spPr>
            <a:xfrm>
              <a:off x="2646219" y="2874817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Cross 360">
              <a:extLst>
                <a:ext uri="{FF2B5EF4-FFF2-40B4-BE49-F238E27FC236}">
                  <a16:creationId xmlns:a16="http://schemas.microsoft.com/office/drawing/2014/main" id="{B8711578-712B-064A-9DC4-BB0E65F22656}"/>
                </a:ext>
              </a:extLst>
            </p:cNvPr>
            <p:cNvSpPr/>
            <p:nvPr/>
          </p:nvSpPr>
          <p:spPr>
            <a:xfrm>
              <a:off x="3061855" y="2874817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Cross 361">
              <a:extLst>
                <a:ext uri="{FF2B5EF4-FFF2-40B4-BE49-F238E27FC236}">
                  <a16:creationId xmlns:a16="http://schemas.microsoft.com/office/drawing/2014/main" id="{16C36939-ABBD-184C-A705-DE89AF5AC747}"/>
                </a:ext>
              </a:extLst>
            </p:cNvPr>
            <p:cNvSpPr/>
            <p:nvPr/>
          </p:nvSpPr>
          <p:spPr>
            <a:xfrm>
              <a:off x="3477492" y="2874817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Cross 362">
              <a:extLst>
                <a:ext uri="{FF2B5EF4-FFF2-40B4-BE49-F238E27FC236}">
                  <a16:creationId xmlns:a16="http://schemas.microsoft.com/office/drawing/2014/main" id="{3547CEB0-CD0D-464C-BDB0-F079BC99A764}"/>
                </a:ext>
              </a:extLst>
            </p:cNvPr>
            <p:cNvSpPr/>
            <p:nvPr/>
          </p:nvSpPr>
          <p:spPr>
            <a:xfrm>
              <a:off x="3879274" y="28609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Cross 363">
              <a:extLst>
                <a:ext uri="{FF2B5EF4-FFF2-40B4-BE49-F238E27FC236}">
                  <a16:creationId xmlns:a16="http://schemas.microsoft.com/office/drawing/2014/main" id="{08E1470C-B1EA-5C4E-912D-772DDBD61A06}"/>
                </a:ext>
              </a:extLst>
            </p:cNvPr>
            <p:cNvSpPr/>
            <p:nvPr/>
          </p:nvSpPr>
          <p:spPr>
            <a:xfrm>
              <a:off x="2646219" y="3262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Cross 364">
              <a:extLst>
                <a:ext uri="{FF2B5EF4-FFF2-40B4-BE49-F238E27FC236}">
                  <a16:creationId xmlns:a16="http://schemas.microsoft.com/office/drawing/2014/main" id="{73064BAB-C582-4F4E-9576-148E252833EF}"/>
                </a:ext>
              </a:extLst>
            </p:cNvPr>
            <p:cNvSpPr/>
            <p:nvPr/>
          </p:nvSpPr>
          <p:spPr>
            <a:xfrm>
              <a:off x="3061855" y="3262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Cross 365">
              <a:extLst>
                <a:ext uri="{FF2B5EF4-FFF2-40B4-BE49-F238E27FC236}">
                  <a16:creationId xmlns:a16="http://schemas.microsoft.com/office/drawing/2014/main" id="{CFF2ACC0-9B7E-3349-B087-4DEFD5033CC4}"/>
                </a:ext>
              </a:extLst>
            </p:cNvPr>
            <p:cNvSpPr/>
            <p:nvPr/>
          </p:nvSpPr>
          <p:spPr>
            <a:xfrm>
              <a:off x="3477492" y="3262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Cross 366">
              <a:extLst>
                <a:ext uri="{FF2B5EF4-FFF2-40B4-BE49-F238E27FC236}">
                  <a16:creationId xmlns:a16="http://schemas.microsoft.com/office/drawing/2014/main" id="{D7F2F6A1-0154-CD4A-A7CE-6E4A826D310B}"/>
                </a:ext>
              </a:extLst>
            </p:cNvPr>
            <p:cNvSpPr/>
            <p:nvPr/>
          </p:nvSpPr>
          <p:spPr>
            <a:xfrm>
              <a:off x="3879274" y="3248891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Cross 367">
              <a:extLst>
                <a:ext uri="{FF2B5EF4-FFF2-40B4-BE49-F238E27FC236}">
                  <a16:creationId xmlns:a16="http://schemas.microsoft.com/office/drawing/2014/main" id="{CAC71DED-9DE9-1F41-B628-ECE7E2BB8EC8}"/>
                </a:ext>
              </a:extLst>
            </p:cNvPr>
            <p:cNvSpPr/>
            <p:nvPr/>
          </p:nvSpPr>
          <p:spPr>
            <a:xfrm>
              <a:off x="2632364" y="362296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Cross 368">
              <a:extLst>
                <a:ext uri="{FF2B5EF4-FFF2-40B4-BE49-F238E27FC236}">
                  <a16:creationId xmlns:a16="http://schemas.microsoft.com/office/drawing/2014/main" id="{F80BEC4F-ADCC-354F-938A-072C5071F9BC}"/>
                </a:ext>
              </a:extLst>
            </p:cNvPr>
            <p:cNvSpPr/>
            <p:nvPr/>
          </p:nvSpPr>
          <p:spPr>
            <a:xfrm>
              <a:off x="3048000" y="362296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Cross 369">
              <a:extLst>
                <a:ext uri="{FF2B5EF4-FFF2-40B4-BE49-F238E27FC236}">
                  <a16:creationId xmlns:a16="http://schemas.microsoft.com/office/drawing/2014/main" id="{DCB5BC88-985B-4148-A96E-60698B4B9ED8}"/>
                </a:ext>
              </a:extLst>
            </p:cNvPr>
            <p:cNvSpPr/>
            <p:nvPr/>
          </p:nvSpPr>
          <p:spPr>
            <a:xfrm>
              <a:off x="3463637" y="362296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Cross 370">
              <a:extLst>
                <a:ext uri="{FF2B5EF4-FFF2-40B4-BE49-F238E27FC236}">
                  <a16:creationId xmlns:a16="http://schemas.microsoft.com/office/drawing/2014/main" id="{B3E7E626-AA12-0040-BCD2-60B7A8F90227}"/>
                </a:ext>
              </a:extLst>
            </p:cNvPr>
            <p:cNvSpPr/>
            <p:nvPr/>
          </p:nvSpPr>
          <p:spPr>
            <a:xfrm>
              <a:off x="3865419" y="3609108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Cross 371">
              <a:extLst>
                <a:ext uri="{FF2B5EF4-FFF2-40B4-BE49-F238E27FC236}">
                  <a16:creationId xmlns:a16="http://schemas.microsoft.com/office/drawing/2014/main" id="{BE647F91-9DB2-164F-A40E-4F0B28A60C9F}"/>
                </a:ext>
              </a:extLst>
            </p:cNvPr>
            <p:cNvSpPr/>
            <p:nvPr/>
          </p:nvSpPr>
          <p:spPr>
            <a:xfrm>
              <a:off x="2618509" y="4010890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Cross 372">
              <a:extLst>
                <a:ext uri="{FF2B5EF4-FFF2-40B4-BE49-F238E27FC236}">
                  <a16:creationId xmlns:a16="http://schemas.microsoft.com/office/drawing/2014/main" id="{244A18AE-CFD4-414A-B6CD-3C42384666CD}"/>
                </a:ext>
              </a:extLst>
            </p:cNvPr>
            <p:cNvSpPr/>
            <p:nvPr/>
          </p:nvSpPr>
          <p:spPr>
            <a:xfrm>
              <a:off x="3034145" y="4010890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Cross 373">
              <a:extLst>
                <a:ext uri="{FF2B5EF4-FFF2-40B4-BE49-F238E27FC236}">
                  <a16:creationId xmlns:a16="http://schemas.microsoft.com/office/drawing/2014/main" id="{D2F5F320-F3EF-B34B-A54E-C2670DE010E4}"/>
                </a:ext>
              </a:extLst>
            </p:cNvPr>
            <p:cNvSpPr/>
            <p:nvPr/>
          </p:nvSpPr>
          <p:spPr>
            <a:xfrm>
              <a:off x="3449782" y="4010890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ross 374">
              <a:extLst>
                <a:ext uri="{FF2B5EF4-FFF2-40B4-BE49-F238E27FC236}">
                  <a16:creationId xmlns:a16="http://schemas.microsoft.com/office/drawing/2014/main" id="{107C4EF9-7891-A342-B998-2E8596C6BA42}"/>
                </a:ext>
              </a:extLst>
            </p:cNvPr>
            <p:cNvSpPr/>
            <p:nvPr/>
          </p:nvSpPr>
          <p:spPr>
            <a:xfrm>
              <a:off x="3851564" y="399703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BEAFAC8-E2CD-0F4C-B80D-0BEF22CCDF61}"/>
                </a:ext>
              </a:extLst>
            </p:cNvPr>
            <p:cNvSpPr/>
            <p:nvPr/>
          </p:nvSpPr>
          <p:spPr>
            <a:xfrm>
              <a:off x="471055" y="18973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2523374-F6F5-5548-BCD6-3F493ED0BA2F}"/>
                </a:ext>
              </a:extLst>
            </p:cNvPr>
            <p:cNvSpPr/>
            <p:nvPr/>
          </p:nvSpPr>
          <p:spPr>
            <a:xfrm>
              <a:off x="987137" y="18973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A2A872C-4F5F-184C-869E-4E87EF09BB79}"/>
                </a:ext>
              </a:extLst>
            </p:cNvPr>
            <p:cNvSpPr/>
            <p:nvPr/>
          </p:nvSpPr>
          <p:spPr>
            <a:xfrm>
              <a:off x="1454727" y="18973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F82E323F-3CCA-314A-8C7F-4E043402F700}"/>
                </a:ext>
              </a:extLst>
            </p:cNvPr>
            <p:cNvSpPr/>
            <p:nvPr/>
          </p:nvSpPr>
          <p:spPr>
            <a:xfrm>
              <a:off x="1939636" y="18973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7382A747-9C9C-8645-B4C9-F1D171C6649C}"/>
                </a:ext>
              </a:extLst>
            </p:cNvPr>
            <p:cNvSpPr/>
            <p:nvPr/>
          </p:nvSpPr>
          <p:spPr>
            <a:xfrm>
              <a:off x="484909" y="2243744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DF6FF0BD-A888-C64E-91F0-A30EFBA3E44D}"/>
                </a:ext>
              </a:extLst>
            </p:cNvPr>
            <p:cNvSpPr/>
            <p:nvPr/>
          </p:nvSpPr>
          <p:spPr>
            <a:xfrm>
              <a:off x="1000991" y="2243744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0D82E9EE-C8F5-244B-A586-B88D4A0D89C3}"/>
                </a:ext>
              </a:extLst>
            </p:cNvPr>
            <p:cNvSpPr/>
            <p:nvPr/>
          </p:nvSpPr>
          <p:spPr>
            <a:xfrm>
              <a:off x="1468581" y="2243744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3460FBC8-7DE3-4541-A70D-D6D17625C37C}"/>
                </a:ext>
              </a:extLst>
            </p:cNvPr>
            <p:cNvSpPr/>
            <p:nvPr/>
          </p:nvSpPr>
          <p:spPr>
            <a:xfrm>
              <a:off x="1953490" y="2243744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A2BAFDCA-2376-0443-904B-B21E51B88118}"/>
                </a:ext>
              </a:extLst>
            </p:cNvPr>
            <p:cNvSpPr/>
            <p:nvPr/>
          </p:nvSpPr>
          <p:spPr>
            <a:xfrm>
              <a:off x="498764" y="2617817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698B28A-375A-6B4C-BAD9-FEF453271CEA}"/>
                </a:ext>
              </a:extLst>
            </p:cNvPr>
            <p:cNvSpPr/>
            <p:nvPr/>
          </p:nvSpPr>
          <p:spPr>
            <a:xfrm>
              <a:off x="1014846" y="2617817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7365AFE8-F703-444A-97AE-4BE510C5A4FE}"/>
                </a:ext>
              </a:extLst>
            </p:cNvPr>
            <p:cNvSpPr/>
            <p:nvPr/>
          </p:nvSpPr>
          <p:spPr>
            <a:xfrm>
              <a:off x="1482436" y="2617817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7B2B1493-FA25-C348-89DC-9F87A1D15483}"/>
                </a:ext>
              </a:extLst>
            </p:cNvPr>
            <p:cNvSpPr/>
            <p:nvPr/>
          </p:nvSpPr>
          <p:spPr>
            <a:xfrm>
              <a:off x="1967345" y="2617817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9654B70A-36B5-2846-8284-3C67E8B4A47F}"/>
                </a:ext>
              </a:extLst>
            </p:cNvPr>
            <p:cNvSpPr/>
            <p:nvPr/>
          </p:nvSpPr>
          <p:spPr>
            <a:xfrm>
              <a:off x="484909" y="2978035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AB1447EF-2068-BB44-9ED4-262528124C21}"/>
                </a:ext>
              </a:extLst>
            </p:cNvPr>
            <p:cNvSpPr/>
            <p:nvPr/>
          </p:nvSpPr>
          <p:spPr>
            <a:xfrm>
              <a:off x="1000991" y="2978035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3E000964-D002-2649-BFAA-DDF24F02171D}"/>
                </a:ext>
              </a:extLst>
            </p:cNvPr>
            <p:cNvSpPr/>
            <p:nvPr/>
          </p:nvSpPr>
          <p:spPr>
            <a:xfrm>
              <a:off x="1468581" y="2978035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CC053ED2-738F-7740-8330-F515454A726A}"/>
                </a:ext>
              </a:extLst>
            </p:cNvPr>
            <p:cNvSpPr/>
            <p:nvPr/>
          </p:nvSpPr>
          <p:spPr>
            <a:xfrm>
              <a:off x="1953490" y="2978035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617A45C9-9CC0-E146-ABD3-503EB8F1C138}"/>
                </a:ext>
              </a:extLst>
            </p:cNvPr>
            <p:cNvSpPr/>
            <p:nvPr/>
          </p:nvSpPr>
          <p:spPr>
            <a:xfrm>
              <a:off x="471055" y="3352109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55E661D7-0F4E-4746-A278-1AB420E9FBC8}"/>
                </a:ext>
              </a:extLst>
            </p:cNvPr>
            <p:cNvSpPr/>
            <p:nvPr/>
          </p:nvSpPr>
          <p:spPr>
            <a:xfrm>
              <a:off x="987137" y="3352109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F22AFCBC-CF4F-294D-8E4E-B7E51F26C7F5}"/>
                </a:ext>
              </a:extLst>
            </p:cNvPr>
            <p:cNvSpPr/>
            <p:nvPr/>
          </p:nvSpPr>
          <p:spPr>
            <a:xfrm>
              <a:off x="1454727" y="3352109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01EC603B-5E87-8647-B86C-54DB206E6F33}"/>
                </a:ext>
              </a:extLst>
            </p:cNvPr>
            <p:cNvSpPr/>
            <p:nvPr/>
          </p:nvSpPr>
          <p:spPr>
            <a:xfrm>
              <a:off x="1939636" y="3352109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4792584A-B699-254D-A1E3-482AD90C0BC7}"/>
                </a:ext>
              </a:extLst>
            </p:cNvPr>
            <p:cNvSpPr/>
            <p:nvPr/>
          </p:nvSpPr>
          <p:spPr>
            <a:xfrm>
              <a:off x="457201" y="37261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919600EB-8A19-9D48-B6F1-95F917BC960E}"/>
                </a:ext>
              </a:extLst>
            </p:cNvPr>
            <p:cNvSpPr/>
            <p:nvPr/>
          </p:nvSpPr>
          <p:spPr>
            <a:xfrm>
              <a:off x="973283" y="37261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C3742B82-FE45-A942-8621-B34814536142}"/>
                </a:ext>
              </a:extLst>
            </p:cNvPr>
            <p:cNvSpPr/>
            <p:nvPr/>
          </p:nvSpPr>
          <p:spPr>
            <a:xfrm>
              <a:off x="1440873" y="37261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E04B843B-D070-DE4A-BD28-6697BB3AF0DA}"/>
                </a:ext>
              </a:extLst>
            </p:cNvPr>
            <p:cNvSpPr/>
            <p:nvPr/>
          </p:nvSpPr>
          <p:spPr>
            <a:xfrm>
              <a:off x="1925782" y="37261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1C0546CD-3FD8-F44A-A612-BC47130E78AC}"/>
                </a:ext>
              </a:extLst>
            </p:cNvPr>
            <p:cNvSpPr/>
            <p:nvPr/>
          </p:nvSpPr>
          <p:spPr>
            <a:xfrm>
              <a:off x="471055" y="4100253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EC968BF-BDD0-7E4A-948D-10E2168683FF}"/>
                </a:ext>
              </a:extLst>
            </p:cNvPr>
            <p:cNvSpPr/>
            <p:nvPr/>
          </p:nvSpPr>
          <p:spPr>
            <a:xfrm>
              <a:off x="987137" y="4100253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D0A6D4C-AC68-0042-8722-07337747B1F0}"/>
                </a:ext>
              </a:extLst>
            </p:cNvPr>
            <p:cNvSpPr/>
            <p:nvPr/>
          </p:nvSpPr>
          <p:spPr>
            <a:xfrm>
              <a:off x="1454727" y="4100253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49807BD6-A211-0E4A-9803-625AD570B6C6}"/>
                </a:ext>
              </a:extLst>
            </p:cNvPr>
            <p:cNvSpPr/>
            <p:nvPr/>
          </p:nvSpPr>
          <p:spPr>
            <a:xfrm>
              <a:off x="1939636" y="4100253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8659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ZoneTexte 183"/>
          <p:cNvSpPr txBox="1"/>
          <p:nvPr/>
        </p:nvSpPr>
        <p:spPr>
          <a:xfrm>
            <a:off x="4844108" y="2384039"/>
            <a:ext cx="80060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C00000"/>
                </a:solidFill>
              </a:rPr>
              <a:t>Recall</a:t>
            </a:r>
            <a:r>
              <a:rPr lang="fr-FR" b="1" dirty="0">
                <a:solidFill>
                  <a:srgbClr val="C00000"/>
                </a:solidFill>
              </a:rPr>
              <a:t> (</a:t>
            </a:r>
            <a:r>
              <a:rPr lang="fr-FR" b="1" dirty="0" err="1">
                <a:solidFill>
                  <a:srgbClr val="C00000"/>
                </a:solidFill>
              </a:rPr>
              <a:t>True</a:t>
            </a:r>
            <a:r>
              <a:rPr lang="fr-FR" b="1" dirty="0">
                <a:solidFill>
                  <a:srgbClr val="C00000"/>
                </a:solidFill>
              </a:rPr>
              <a:t> positive rate) </a:t>
            </a:r>
            <a:r>
              <a:rPr lang="fr-FR" dirty="0"/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positive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did</a:t>
            </a:r>
            <a:r>
              <a:rPr lang="fr-FR" i="1" dirty="0"/>
              <a:t> I </a:t>
            </a:r>
            <a:r>
              <a:rPr lang="fr-FR" i="1" dirty="0" err="1"/>
              <a:t>retrieve</a:t>
            </a:r>
            <a:r>
              <a:rPr lang="fr-FR" i="1" dirty="0"/>
              <a:t> ?</a:t>
            </a:r>
          </a:p>
          <a:p>
            <a:endParaRPr lang="fr-FR" i="1" dirty="0"/>
          </a:p>
          <a:p>
            <a:endParaRPr lang="fr-FR" b="1" dirty="0"/>
          </a:p>
          <a:p>
            <a:r>
              <a:rPr lang="fr-FR" b="1" dirty="0"/>
              <a:t>False Positive rate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negative</a:t>
            </a:r>
            <a:r>
              <a:rPr lang="fr-FR" i="1" dirty="0"/>
              <a:t>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were</a:t>
            </a:r>
            <a:r>
              <a:rPr lang="fr-FR" i="1" dirty="0"/>
              <a:t> </a:t>
            </a:r>
            <a:r>
              <a:rPr lang="fr-FR" i="1" dirty="0" err="1"/>
              <a:t>identified</a:t>
            </a:r>
            <a:r>
              <a:rPr lang="fr-FR" i="1" dirty="0"/>
              <a:t> as positives ?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/>
              <a:t>Precision</a:t>
            </a:r>
            <a:r>
              <a:rPr lang="fr-FR" b="1" dirty="0"/>
              <a:t>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selected</a:t>
            </a:r>
            <a:r>
              <a:rPr lang="fr-FR" i="1" dirty="0"/>
              <a:t> items are positive </a:t>
            </a:r>
            <a:r>
              <a:rPr lang="fr-FR" i="1" dirty="0" err="1"/>
              <a:t>reviews</a:t>
            </a:r>
            <a:r>
              <a:rPr lang="fr-FR" i="1" dirty="0"/>
              <a:t>?</a:t>
            </a:r>
          </a:p>
          <a:p>
            <a:endParaRPr lang="fr-FR" i="1" dirty="0"/>
          </a:p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Introduction : Evaluating a logistic classifier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ED08B4-7A4B-6348-9099-D987B7BE967C}"/>
              </a:ext>
            </a:extLst>
          </p:cNvPr>
          <p:cNvGrpSpPr/>
          <p:nvPr/>
        </p:nvGrpSpPr>
        <p:grpSpPr>
          <a:xfrm>
            <a:off x="457200" y="1943100"/>
            <a:ext cx="4059382" cy="2809010"/>
            <a:chOff x="360218" y="1652154"/>
            <a:chExt cx="4059382" cy="28090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80A195-F3CD-8144-A266-BD4BB1853A32}"/>
                </a:ext>
              </a:extLst>
            </p:cNvPr>
            <p:cNvSpPr/>
            <p:nvPr/>
          </p:nvSpPr>
          <p:spPr>
            <a:xfrm>
              <a:off x="360218" y="1652154"/>
              <a:ext cx="2083378" cy="280900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33D381D0-AF56-534F-932A-957EBBD117D0}"/>
                </a:ext>
              </a:extLst>
            </p:cNvPr>
            <p:cNvSpPr/>
            <p:nvPr/>
          </p:nvSpPr>
          <p:spPr>
            <a:xfrm>
              <a:off x="2438401" y="1652155"/>
              <a:ext cx="1981199" cy="280900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Cross 316">
              <a:extLst>
                <a:ext uri="{FF2B5EF4-FFF2-40B4-BE49-F238E27FC236}">
                  <a16:creationId xmlns:a16="http://schemas.microsoft.com/office/drawing/2014/main" id="{6D3DE590-7D0F-1840-A018-4C3D02D3179F}"/>
                </a:ext>
              </a:extLst>
            </p:cNvPr>
            <p:cNvSpPr/>
            <p:nvPr/>
          </p:nvSpPr>
          <p:spPr>
            <a:xfrm>
              <a:off x="2660073" y="17941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Cross 347">
              <a:extLst>
                <a:ext uri="{FF2B5EF4-FFF2-40B4-BE49-F238E27FC236}">
                  <a16:creationId xmlns:a16="http://schemas.microsoft.com/office/drawing/2014/main" id="{62903706-6A9C-2B45-8D19-D736642CEB63}"/>
                </a:ext>
              </a:extLst>
            </p:cNvPr>
            <p:cNvSpPr/>
            <p:nvPr/>
          </p:nvSpPr>
          <p:spPr>
            <a:xfrm>
              <a:off x="3075709" y="17941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Cross 348">
              <a:extLst>
                <a:ext uri="{FF2B5EF4-FFF2-40B4-BE49-F238E27FC236}">
                  <a16:creationId xmlns:a16="http://schemas.microsoft.com/office/drawing/2014/main" id="{F6AAA77D-9A3A-1840-BF9B-13DD0284B6A8}"/>
                </a:ext>
              </a:extLst>
            </p:cNvPr>
            <p:cNvSpPr/>
            <p:nvPr/>
          </p:nvSpPr>
          <p:spPr>
            <a:xfrm>
              <a:off x="3491346" y="17941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Cross 349">
              <a:extLst>
                <a:ext uri="{FF2B5EF4-FFF2-40B4-BE49-F238E27FC236}">
                  <a16:creationId xmlns:a16="http://schemas.microsoft.com/office/drawing/2014/main" id="{16B530BC-498C-3145-937B-DB088356E5DB}"/>
                </a:ext>
              </a:extLst>
            </p:cNvPr>
            <p:cNvSpPr/>
            <p:nvPr/>
          </p:nvSpPr>
          <p:spPr>
            <a:xfrm>
              <a:off x="3893128" y="178030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Cross 351">
              <a:extLst>
                <a:ext uri="{FF2B5EF4-FFF2-40B4-BE49-F238E27FC236}">
                  <a16:creationId xmlns:a16="http://schemas.microsoft.com/office/drawing/2014/main" id="{8AC499CB-731F-7843-8C48-CBCF8D4D8360}"/>
                </a:ext>
              </a:extLst>
            </p:cNvPr>
            <p:cNvSpPr/>
            <p:nvPr/>
          </p:nvSpPr>
          <p:spPr>
            <a:xfrm>
              <a:off x="2646219" y="214052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Cross 352">
              <a:extLst>
                <a:ext uri="{FF2B5EF4-FFF2-40B4-BE49-F238E27FC236}">
                  <a16:creationId xmlns:a16="http://schemas.microsoft.com/office/drawing/2014/main" id="{DB9BC359-DAE1-4043-932A-1EE9F2525D07}"/>
                </a:ext>
              </a:extLst>
            </p:cNvPr>
            <p:cNvSpPr/>
            <p:nvPr/>
          </p:nvSpPr>
          <p:spPr>
            <a:xfrm>
              <a:off x="3061855" y="214052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Cross 353">
              <a:extLst>
                <a:ext uri="{FF2B5EF4-FFF2-40B4-BE49-F238E27FC236}">
                  <a16:creationId xmlns:a16="http://schemas.microsoft.com/office/drawing/2014/main" id="{3EF3F66E-BCF4-F247-9275-11AAC0A81B4A}"/>
                </a:ext>
              </a:extLst>
            </p:cNvPr>
            <p:cNvSpPr/>
            <p:nvPr/>
          </p:nvSpPr>
          <p:spPr>
            <a:xfrm>
              <a:off x="3477492" y="214052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Cross 354">
              <a:extLst>
                <a:ext uri="{FF2B5EF4-FFF2-40B4-BE49-F238E27FC236}">
                  <a16:creationId xmlns:a16="http://schemas.microsoft.com/office/drawing/2014/main" id="{2C46AEBC-4586-FC49-8807-8944AA97C351}"/>
                </a:ext>
              </a:extLst>
            </p:cNvPr>
            <p:cNvSpPr/>
            <p:nvPr/>
          </p:nvSpPr>
          <p:spPr>
            <a:xfrm>
              <a:off x="3879274" y="212667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Cross 355">
              <a:extLst>
                <a:ext uri="{FF2B5EF4-FFF2-40B4-BE49-F238E27FC236}">
                  <a16:creationId xmlns:a16="http://schemas.microsoft.com/office/drawing/2014/main" id="{726FBB21-76E5-BF4F-8A2F-F77D4E89221B}"/>
                </a:ext>
              </a:extLst>
            </p:cNvPr>
            <p:cNvSpPr/>
            <p:nvPr/>
          </p:nvSpPr>
          <p:spPr>
            <a:xfrm>
              <a:off x="2646219" y="251459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Cross 356">
              <a:extLst>
                <a:ext uri="{FF2B5EF4-FFF2-40B4-BE49-F238E27FC236}">
                  <a16:creationId xmlns:a16="http://schemas.microsoft.com/office/drawing/2014/main" id="{38748C69-B20C-A44D-B8D8-B80617C55B5C}"/>
                </a:ext>
              </a:extLst>
            </p:cNvPr>
            <p:cNvSpPr/>
            <p:nvPr/>
          </p:nvSpPr>
          <p:spPr>
            <a:xfrm>
              <a:off x="3061855" y="251459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Cross 357">
              <a:extLst>
                <a:ext uri="{FF2B5EF4-FFF2-40B4-BE49-F238E27FC236}">
                  <a16:creationId xmlns:a16="http://schemas.microsoft.com/office/drawing/2014/main" id="{121ECC51-CC97-444B-AD88-5B05F6D16C2B}"/>
                </a:ext>
              </a:extLst>
            </p:cNvPr>
            <p:cNvSpPr/>
            <p:nvPr/>
          </p:nvSpPr>
          <p:spPr>
            <a:xfrm>
              <a:off x="3477492" y="251459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Cross 358">
              <a:extLst>
                <a:ext uri="{FF2B5EF4-FFF2-40B4-BE49-F238E27FC236}">
                  <a16:creationId xmlns:a16="http://schemas.microsoft.com/office/drawing/2014/main" id="{CCE64511-99C3-8B4A-B1F5-1368C2A769AC}"/>
                </a:ext>
              </a:extLst>
            </p:cNvPr>
            <p:cNvSpPr/>
            <p:nvPr/>
          </p:nvSpPr>
          <p:spPr>
            <a:xfrm>
              <a:off x="3879274" y="2500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Cross 359">
              <a:extLst>
                <a:ext uri="{FF2B5EF4-FFF2-40B4-BE49-F238E27FC236}">
                  <a16:creationId xmlns:a16="http://schemas.microsoft.com/office/drawing/2014/main" id="{A983E903-2769-234E-82FC-94A59067FF5C}"/>
                </a:ext>
              </a:extLst>
            </p:cNvPr>
            <p:cNvSpPr/>
            <p:nvPr/>
          </p:nvSpPr>
          <p:spPr>
            <a:xfrm>
              <a:off x="2646219" y="2874817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Cross 360">
              <a:extLst>
                <a:ext uri="{FF2B5EF4-FFF2-40B4-BE49-F238E27FC236}">
                  <a16:creationId xmlns:a16="http://schemas.microsoft.com/office/drawing/2014/main" id="{B8711578-712B-064A-9DC4-BB0E65F22656}"/>
                </a:ext>
              </a:extLst>
            </p:cNvPr>
            <p:cNvSpPr/>
            <p:nvPr/>
          </p:nvSpPr>
          <p:spPr>
            <a:xfrm>
              <a:off x="3061855" y="2874817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Cross 361">
              <a:extLst>
                <a:ext uri="{FF2B5EF4-FFF2-40B4-BE49-F238E27FC236}">
                  <a16:creationId xmlns:a16="http://schemas.microsoft.com/office/drawing/2014/main" id="{16C36939-ABBD-184C-A705-DE89AF5AC747}"/>
                </a:ext>
              </a:extLst>
            </p:cNvPr>
            <p:cNvSpPr/>
            <p:nvPr/>
          </p:nvSpPr>
          <p:spPr>
            <a:xfrm>
              <a:off x="3477492" y="2874817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Cross 362">
              <a:extLst>
                <a:ext uri="{FF2B5EF4-FFF2-40B4-BE49-F238E27FC236}">
                  <a16:creationId xmlns:a16="http://schemas.microsoft.com/office/drawing/2014/main" id="{3547CEB0-CD0D-464C-BDB0-F079BC99A764}"/>
                </a:ext>
              </a:extLst>
            </p:cNvPr>
            <p:cNvSpPr/>
            <p:nvPr/>
          </p:nvSpPr>
          <p:spPr>
            <a:xfrm>
              <a:off x="3879274" y="28609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Cross 363">
              <a:extLst>
                <a:ext uri="{FF2B5EF4-FFF2-40B4-BE49-F238E27FC236}">
                  <a16:creationId xmlns:a16="http://schemas.microsoft.com/office/drawing/2014/main" id="{08E1470C-B1EA-5C4E-912D-772DDBD61A06}"/>
                </a:ext>
              </a:extLst>
            </p:cNvPr>
            <p:cNvSpPr/>
            <p:nvPr/>
          </p:nvSpPr>
          <p:spPr>
            <a:xfrm>
              <a:off x="2646219" y="3262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Cross 364">
              <a:extLst>
                <a:ext uri="{FF2B5EF4-FFF2-40B4-BE49-F238E27FC236}">
                  <a16:creationId xmlns:a16="http://schemas.microsoft.com/office/drawing/2014/main" id="{73064BAB-C582-4F4E-9576-148E252833EF}"/>
                </a:ext>
              </a:extLst>
            </p:cNvPr>
            <p:cNvSpPr/>
            <p:nvPr/>
          </p:nvSpPr>
          <p:spPr>
            <a:xfrm>
              <a:off x="3061855" y="3262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Cross 365">
              <a:extLst>
                <a:ext uri="{FF2B5EF4-FFF2-40B4-BE49-F238E27FC236}">
                  <a16:creationId xmlns:a16="http://schemas.microsoft.com/office/drawing/2014/main" id="{CFF2ACC0-9B7E-3349-B087-4DEFD5033CC4}"/>
                </a:ext>
              </a:extLst>
            </p:cNvPr>
            <p:cNvSpPr/>
            <p:nvPr/>
          </p:nvSpPr>
          <p:spPr>
            <a:xfrm>
              <a:off x="3477492" y="3262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Cross 366">
              <a:extLst>
                <a:ext uri="{FF2B5EF4-FFF2-40B4-BE49-F238E27FC236}">
                  <a16:creationId xmlns:a16="http://schemas.microsoft.com/office/drawing/2014/main" id="{D7F2F6A1-0154-CD4A-A7CE-6E4A826D310B}"/>
                </a:ext>
              </a:extLst>
            </p:cNvPr>
            <p:cNvSpPr/>
            <p:nvPr/>
          </p:nvSpPr>
          <p:spPr>
            <a:xfrm>
              <a:off x="3879274" y="3248891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Cross 367">
              <a:extLst>
                <a:ext uri="{FF2B5EF4-FFF2-40B4-BE49-F238E27FC236}">
                  <a16:creationId xmlns:a16="http://schemas.microsoft.com/office/drawing/2014/main" id="{CAC71DED-9DE9-1F41-B628-ECE7E2BB8EC8}"/>
                </a:ext>
              </a:extLst>
            </p:cNvPr>
            <p:cNvSpPr/>
            <p:nvPr/>
          </p:nvSpPr>
          <p:spPr>
            <a:xfrm>
              <a:off x="2632364" y="362296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Cross 368">
              <a:extLst>
                <a:ext uri="{FF2B5EF4-FFF2-40B4-BE49-F238E27FC236}">
                  <a16:creationId xmlns:a16="http://schemas.microsoft.com/office/drawing/2014/main" id="{F80BEC4F-ADCC-354F-938A-072C5071F9BC}"/>
                </a:ext>
              </a:extLst>
            </p:cNvPr>
            <p:cNvSpPr/>
            <p:nvPr/>
          </p:nvSpPr>
          <p:spPr>
            <a:xfrm>
              <a:off x="3048000" y="362296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Cross 369">
              <a:extLst>
                <a:ext uri="{FF2B5EF4-FFF2-40B4-BE49-F238E27FC236}">
                  <a16:creationId xmlns:a16="http://schemas.microsoft.com/office/drawing/2014/main" id="{DCB5BC88-985B-4148-A96E-60698B4B9ED8}"/>
                </a:ext>
              </a:extLst>
            </p:cNvPr>
            <p:cNvSpPr/>
            <p:nvPr/>
          </p:nvSpPr>
          <p:spPr>
            <a:xfrm>
              <a:off x="3463637" y="362296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Cross 370">
              <a:extLst>
                <a:ext uri="{FF2B5EF4-FFF2-40B4-BE49-F238E27FC236}">
                  <a16:creationId xmlns:a16="http://schemas.microsoft.com/office/drawing/2014/main" id="{B3E7E626-AA12-0040-BCD2-60B7A8F90227}"/>
                </a:ext>
              </a:extLst>
            </p:cNvPr>
            <p:cNvSpPr/>
            <p:nvPr/>
          </p:nvSpPr>
          <p:spPr>
            <a:xfrm>
              <a:off x="3865419" y="3609108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Cross 371">
              <a:extLst>
                <a:ext uri="{FF2B5EF4-FFF2-40B4-BE49-F238E27FC236}">
                  <a16:creationId xmlns:a16="http://schemas.microsoft.com/office/drawing/2014/main" id="{BE647F91-9DB2-164F-A40E-4F0B28A60C9F}"/>
                </a:ext>
              </a:extLst>
            </p:cNvPr>
            <p:cNvSpPr/>
            <p:nvPr/>
          </p:nvSpPr>
          <p:spPr>
            <a:xfrm>
              <a:off x="2618509" y="4010890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Cross 372">
              <a:extLst>
                <a:ext uri="{FF2B5EF4-FFF2-40B4-BE49-F238E27FC236}">
                  <a16:creationId xmlns:a16="http://schemas.microsoft.com/office/drawing/2014/main" id="{244A18AE-CFD4-414A-B6CD-3C42384666CD}"/>
                </a:ext>
              </a:extLst>
            </p:cNvPr>
            <p:cNvSpPr/>
            <p:nvPr/>
          </p:nvSpPr>
          <p:spPr>
            <a:xfrm>
              <a:off x="3034145" y="4010890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Cross 373">
              <a:extLst>
                <a:ext uri="{FF2B5EF4-FFF2-40B4-BE49-F238E27FC236}">
                  <a16:creationId xmlns:a16="http://schemas.microsoft.com/office/drawing/2014/main" id="{D2F5F320-F3EF-B34B-A54E-C2670DE010E4}"/>
                </a:ext>
              </a:extLst>
            </p:cNvPr>
            <p:cNvSpPr/>
            <p:nvPr/>
          </p:nvSpPr>
          <p:spPr>
            <a:xfrm>
              <a:off x="3449782" y="4010890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ross 374">
              <a:extLst>
                <a:ext uri="{FF2B5EF4-FFF2-40B4-BE49-F238E27FC236}">
                  <a16:creationId xmlns:a16="http://schemas.microsoft.com/office/drawing/2014/main" id="{107C4EF9-7891-A342-B998-2E8596C6BA42}"/>
                </a:ext>
              </a:extLst>
            </p:cNvPr>
            <p:cNvSpPr/>
            <p:nvPr/>
          </p:nvSpPr>
          <p:spPr>
            <a:xfrm>
              <a:off x="3851564" y="399703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BEAFAC8-E2CD-0F4C-B80D-0BEF22CCDF61}"/>
                </a:ext>
              </a:extLst>
            </p:cNvPr>
            <p:cNvSpPr/>
            <p:nvPr/>
          </p:nvSpPr>
          <p:spPr>
            <a:xfrm>
              <a:off x="471055" y="1897381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2523374-F6F5-5548-BCD6-3F493ED0BA2F}"/>
                </a:ext>
              </a:extLst>
            </p:cNvPr>
            <p:cNvSpPr/>
            <p:nvPr/>
          </p:nvSpPr>
          <p:spPr>
            <a:xfrm>
              <a:off x="987137" y="18973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A2A872C-4F5F-184C-869E-4E87EF09BB79}"/>
                </a:ext>
              </a:extLst>
            </p:cNvPr>
            <p:cNvSpPr/>
            <p:nvPr/>
          </p:nvSpPr>
          <p:spPr>
            <a:xfrm>
              <a:off x="1454727" y="1897381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F82E323F-3CCA-314A-8C7F-4E043402F700}"/>
                </a:ext>
              </a:extLst>
            </p:cNvPr>
            <p:cNvSpPr/>
            <p:nvPr/>
          </p:nvSpPr>
          <p:spPr>
            <a:xfrm>
              <a:off x="1939636" y="1897381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7382A747-9C9C-8645-B4C9-F1D171C6649C}"/>
                </a:ext>
              </a:extLst>
            </p:cNvPr>
            <p:cNvSpPr/>
            <p:nvPr/>
          </p:nvSpPr>
          <p:spPr>
            <a:xfrm>
              <a:off x="484909" y="2243744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DF6FF0BD-A888-C64E-91F0-A30EFBA3E44D}"/>
                </a:ext>
              </a:extLst>
            </p:cNvPr>
            <p:cNvSpPr/>
            <p:nvPr/>
          </p:nvSpPr>
          <p:spPr>
            <a:xfrm>
              <a:off x="1000991" y="2243744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0D82E9EE-C8F5-244B-A586-B88D4A0D89C3}"/>
                </a:ext>
              </a:extLst>
            </p:cNvPr>
            <p:cNvSpPr/>
            <p:nvPr/>
          </p:nvSpPr>
          <p:spPr>
            <a:xfrm>
              <a:off x="1468581" y="2243744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3460FBC8-7DE3-4541-A70D-D6D17625C37C}"/>
                </a:ext>
              </a:extLst>
            </p:cNvPr>
            <p:cNvSpPr/>
            <p:nvPr/>
          </p:nvSpPr>
          <p:spPr>
            <a:xfrm>
              <a:off x="1953490" y="2243744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A2BAFDCA-2376-0443-904B-B21E51B88118}"/>
                </a:ext>
              </a:extLst>
            </p:cNvPr>
            <p:cNvSpPr/>
            <p:nvPr/>
          </p:nvSpPr>
          <p:spPr>
            <a:xfrm>
              <a:off x="498764" y="2617817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698B28A-375A-6B4C-BAD9-FEF453271CEA}"/>
                </a:ext>
              </a:extLst>
            </p:cNvPr>
            <p:cNvSpPr/>
            <p:nvPr/>
          </p:nvSpPr>
          <p:spPr>
            <a:xfrm>
              <a:off x="1014846" y="2617817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7365AFE8-F703-444A-97AE-4BE510C5A4FE}"/>
                </a:ext>
              </a:extLst>
            </p:cNvPr>
            <p:cNvSpPr/>
            <p:nvPr/>
          </p:nvSpPr>
          <p:spPr>
            <a:xfrm>
              <a:off x="1482436" y="2617817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7B2B1493-FA25-C348-89DC-9F87A1D15483}"/>
                </a:ext>
              </a:extLst>
            </p:cNvPr>
            <p:cNvSpPr/>
            <p:nvPr/>
          </p:nvSpPr>
          <p:spPr>
            <a:xfrm>
              <a:off x="1967345" y="2617817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9654B70A-36B5-2846-8284-3C67E8B4A47F}"/>
                </a:ext>
              </a:extLst>
            </p:cNvPr>
            <p:cNvSpPr/>
            <p:nvPr/>
          </p:nvSpPr>
          <p:spPr>
            <a:xfrm>
              <a:off x="484909" y="2978035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AB1447EF-2068-BB44-9ED4-262528124C21}"/>
                </a:ext>
              </a:extLst>
            </p:cNvPr>
            <p:cNvSpPr/>
            <p:nvPr/>
          </p:nvSpPr>
          <p:spPr>
            <a:xfrm>
              <a:off x="1000991" y="2978035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3E000964-D002-2649-BFAA-DDF24F02171D}"/>
                </a:ext>
              </a:extLst>
            </p:cNvPr>
            <p:cNvSpPr/>
            <p:nvPr/>
          </p:nvSpPr>
          <p:spPr>
            <a:xfrm>
              <a:off x="1468581" y="2978035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CC053ED2-738F-7740-8330-F515454A726A}"/>
                </a:ext>
              </a:extLst>
            </p:cNvPr>
            <p:cNvSpPr/>
            <p:nvPr/>
          </p:nvSpPr>
          <p:spPr>
            <a:xfrm>
              <a:off x="1953490" y="2978035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617A45C9-9CC0-E146-ABD3-503EB8F1C138}"/>
                </a:ext>
              </a:extLst>
            </p:cNvPr>
            <p:cNvSpPr/>
            <p:nvPr/>
          </p:nvSpPr>
          <p:spPr>
            <a:xfrm>
              <a:off x="471055" y="3352109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55E661D7-0F4E-4746-A278-1AB420E9FBC8}"/>
                </a:ext>
              </a:extLst>
            </p:cNvPr>
            <p:cNvSpPr/>
            <p:nvPr/>
          </p:nvSpPr>
          <p:spPr>
            <a:xfrm>
              <a:off x="987137" y="3352109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F22AFCBC-CF4F-294D-8E4E-B7E51F26C7F5}"/>
                </a:ext>
              </a:extLst>
            </p:cNvPr>
            <p:cNvSpPr/>
            <p:nvPr/>
          </p:nvSpPr>
          <p:spPr>
            <a:xfrm>
              <a:off x="1454727" y="3352109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01EC603B-5E87-8647-B86C-54DB206E6F33}"/>
                </a:ext>
              </a:extLst>
            </p:cNvPr>
            <p:cNvSpPr/>
            <p:nvPr/>
          </p:nvSpPr>
          <p:spPr>
            <a:xfrm>
              <a:off x="1939636" y="3352109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4792584A-B699-254D-A1E3-482AD90C0BC7}"/>
                </a:ext>
              </a:extLst>
            </p:cNvPr>
            <p:cNvSpPr/>
            <p:nvPr/>
          </p:nvSpPr>
          <p:spPr>
            <a:xfrm>
              <a:off x="457201" y="3726181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919600EB-8A19-9D48-B6F1-95F917BC960E}"/>
                </a:ext>
              </a:extLst>
            </p:cNvPr>
            <p:cNvSpPr/>
            <p:nvPr/>
          </p:nvSpPr>
          <p:spPr>
            <a:xfrm>
              <a:off x="973283" y="3726181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C3742B82-FE45-A942-8621-B34814536142}"/>
                </a:ext>
              </a:extLst>
            </p:cNvPr>
            <p:cNvSpPr/>
            <p:nvPr/>
          </p:nvSpPr>
          <p:spPr>
            <a:xfrm>
              <a:off x="1440873" y="37261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E04B843B-D070-DE4A-BD28-6697BB3AF0DA}"/>
                </a:ext>
              </a:extLst>
            </p:cNvPr>
            <p:cNvSpPr/>
            <p:nvPr/>
          </p:nvSpPr>
          <p:spPr>
            <a:xfrm>
              <a:off x="1925782" y="3726181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1C0546CD-3FD8-F44A-A612-BC47130E78AC}"/>
                </a:ext>
              </a:extLst>
            </p:cNvPr>
            <p:cNvSpPr/>
            <p:nvPr/>
          </p:nvSpPr>
          <p:spPr>
            <a:xfrm>
              <a:off x="471055" y="4100253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EC968BF-BDD0-7E4A-948D-10E2168683FF}"/>
                </a:ext>
              </a:extLst>
            </p:cNvPr>
            <p:cNvSpPr/>
            <p:nvPr/>
          </p:nvSpPr>
          <p:spPr>
            <a:xfrm>
              <a:off x="987137" y="4100253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D0A6D4C-AC68-0042-8722-07337747B1F0}"/>
                </a:ext>
              </a:extLst>
            </p:cNvPr>
            <p:cNvSpPr/>
            <p:nvPr/>
          </p:nvSpPr>
          <p:spPr>
            <a:xfrm>
              <a:off x="1454727" y="4100253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49807BD6-A211-0E4A-9803-625AD570B6C6}"/>
                </a:ext>
              </a:extLst>
            </p:cNvPr>
            <p:cNvSpPr/>
            <p:nvPr/>
          </p:nvSpPr>
          <p:spPr>
            <a:xfrm>
              <a:off x="1939636" y="4100253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EEA4CA-EB92-EB45-BCD4-4F83A4B3C9B6}"/>
              </a:ext>
            </a:extLst>
          </p:cNvPr>
          <p:cNvSpPr txBox="1"/>
          <p:nvPr/>
        </p:nvSpPr>
        <p:spPr>
          <a:xfrm>
            <a:off x="1413164" y="4918364"/>
            <a:ext cx="232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 = 23/28 = 0.82</a:t>
            </a:r>
          </a:p>
        </p:txBody>
      </p:sp>
    </p:spTree>
    <p:extLst>
      <p:ext uri="{BB962C8B-B14F-4D97-AF65-F5344CB8AC3E}">
        <p14:creationId xmlns:p14="http://schemas.microsoft.com/office/powerpoint/2010/main" val="3735230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Book </a:t>
            </a:r>
            <a:r>
              <a:rPr lang="fr-FR" dirty="0" err="1"/>
              <a:t>reviews</a:t>
            </a:r>
            <a:r>
              <a:rPr lang="fr-FR" dirty="0"/>
              <a:t> sentiment </a:t>
            </a:r>
            <a:r>
              <a:rPr lang="fr-FR" dirty="0" err="1"/>
              <a:t>analysis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pic>
        <p:nvPicPr>
          <p:cNvPr id="1026" name="Picture 2" descr="Aucune description de photo disponible.">
            <a:extLst>
              <a:ext uri="{FF2B5EF4-FFF2-40B4-BE49-F238E27FC236}">
                <a16:creationId xmlns:a16="http://schemas.microsoft.com/office/drawing/2014/main" id="{5FBE2B50-6C59-7A47-82AE-10ACFFB5E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57" y="1853000"/>
            <a:ext cx="42251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9082AA-D89A-A24A-BA7D-081D5FC8D18C}"/>
              </a:ext>
            </a:extLst>
          </p:cNvPr>
          <p:cNvSpPr txBox="1"/>
          <p:nvPr/>
        </p:nvSpPr>
        <p:spPr>
          <a:xfrm>
            <a:off x="4710545" y="2967335"/>
            <a:ext cx="2770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1:</a:t>
            </a:r>
          </a:p>
          <a:p>
            <a:r>
              <a:rPr lang="en-US" dirty="0"/>
              <a:t>The story was amazing, the characters well developed and plot thrilling.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99352D-F6D4-A14C-9448-4B35D17CE8F4}"/>
              </a:ext>
            </a:extLst>
          </p:cNvPr>
          <p:cNvCxnSpPr>
            <a:stCxn id="1026" idx="3"/>
            <a:endCxn id="4" idx="1"/>
          </p:cNvCxnSpPr>
          <p:nvPr/>
        </p:nvCxnSpPr>
        <p:spPr>
          <a:xfrm>
            <a:off x="4363389" y="3567500"/>
            <a:ext cx="347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E5437AA-78AE-BD4F-B22C-595348980EF6}"/>
              </a:ext>
            </a:extLst>
          </p:cNvPr>
          <p:cNvSpPr/>
          <p:nvPr/>
        </p:nvSpPr>
        <p:spPr>
          <a:xfrm>
            <a:off x="7869382" y="3103420"/>
            <a:ext cx="1898072" cy="928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0D5D1-05CF-AE43-94B3-C54274DAC0C7}"/>
              </a:ext>
            </a:extLst>
          </p:cNvPr>
          <p:cNvSpPr txBox="1"/>
          <p:nvPr/>
        </p:nvSpPr>
        <p:spPr>
          <a:xfrm>
            <a:off x="10349345" y="2507673"/>
            <a:ext cx="164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review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2AE832-6644-AA46-A3D7-57A9E4C48588}"/>
              </a:ext>
            </a:extLst>
          </p:cNvPr>
          <p:cNvSpPr txBox="1"/>
          <p:nvPr/>
        </p:nvSpPr>
        <p:spPr>
          <a:xfrm>
            <a:off x="10349346" y="4419600"/>
            <a:ext cx="17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review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A163B-DF31-D344-8D63-89D8279CADC1}"/>
              </a:ext>
            </a:extLst>
          </p:cNvPr>
          <p:cNvCxnSpPr>
            <a:stCxn id="4" idx="3"/>
            <a:endCxn id="19" idx="1"/>
          </p:cNvCxnSpPr>
          <p:nvPr/>
        </p:nvCxnSpPr>
        <p:spPr>
          <a:xfrm>
            <a:off x="7481454" y="3567500"/>
            <a:ext cx="387928" cy="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F808F6-B70D-8C4C-AB9D-950339587EBA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9767454" y="2692339"/>
            <a:ext cx="581891" cy="875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3BFCA0-1B86-B344-A0A6-F280EF8F3ABF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9767454" y="3567547"/>
            <a:ext cx="581892" cy="1036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881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ZoneTexte 183"/>
          <p:cNvSpPr txBox="1"/>
          <p:nvPr/>
        </p:nvSpPr>
        <p:spPr>
          <a:xfrm>
            <a:off x="4844108" y="2384039"/>
            <a:ext cx="80060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Recall</a:t>
            </a:r>
            <a:r>
              <a:rPr lang="fr-FR" b="1" dirty="0"/>
              <a:t> (</a:t>
            </a:r>
            <a:r>
              <a:rPr lang="fr-FR" b="1" dirty="0" err="1"/>
              <a:t>True</a:t>
            </a:r>
            <a:r>
              <a:rPr lang="fr-FR" b="1" dirty="0"/>
              <a:t> positive rate) </a:t>
            </a:r>
            <a:r>
              <a:rPr lang="fr-FR" dirty="0"/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positive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did</a:t>
            </a:r>
            <a:r>
              <a:rPr lang="fr-FR" i="1" dirty="0"/>
              <a:t> I </a:t>
            </a:r>
            <a:r>
              <a:rPr lang="fr-FR" i="1" dirty="0" err="1"/>
              <a:t>retrieve</a:t>
            </a:r>
            <a:r>
              <a:rPr lang="fr-FR" i="1" dirty="0"/>
              <a:t> ?</a:t>
            </a:r>
          </a:p>
          <a:p>
            <a:endParaRPr lang="fr-FR" i="1" dirty="0"/>
          </a:p>
          <a:p>
            <a:endParaRPr lang="fr-FR" b="1" dirty="0"/>
          </a:p>
          <a:p>
            <a:r>
              <a:rPr lang="fr-FR" b="1" dirty="0">
                <a:solidFill>
                  <a:srgbClr val="C00000"/>
                </a:solidFill>
              </a:rPr>
              <a:t>False Positive rate </a:t>
            </a:r>
            <a:r>
              <a:rPr lang="fr-FR" b="1" dirty="0"/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negative</a:t>
            </a:r>
            <a:r>
              <a:rPr lang="fr-FR" i="1" dirty="0"/>
              <a:t>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were</a:t>
            </a:r>
            <a:r>
              <a:rPr lang="fr-FR" i="1" dirty="0"/>
              <a:t> </a:t>
            </a:r>
            <a:r>
              <a:rPr lang="fr-FR" i="1" dirty="0" err="1"/>
              <a:t>identified</a:t>
            </a:r>
            <a:r>
              <a:rPr lang="fr-FR" i="1" dirty="0"/>
              <a:t> as positives ?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/>
              <a:t>Precision</a:t>
            </a:r>
            <a:r>
              <a:rPr lang="fr-FR" b="1" dirty="0"/>
              <a:t>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selected</a:t>
            </a:r>
            <a:r>
              <a:rPr lang="fr-FR" i="1" dirty="0"/>
              <a:t> items are positive </a:t>
            </a:r>
            <a:r>
              <a:rPr lang="fr-FR" i="1" dirty="0" err="1"/>
              <a:t>reviews</a:t>
            </a:r>
            <a:r>
              <a:rPr lang="fr-FR" i="1" dirty="0"/>
              <a:t>?</a:t>
            </a:r>
          </a:p>
          <a:p>
            <a:endParaRPr lang="fr-FR" i="1" dirty="0"/>
          </a:p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Introduction : Evaluating a logistic classifier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ED08B4-7A4B-6348-9099-D987B7BE967C}"/>
              </a:ext>
            </a:extLst>
          </p:cNvPr>
          <p:cNvGrpSpPr/>
          <p:nvPr/>
        </p:nvGrpSpPr>
        <p:grpSpPr>
          <a:xfrm>
            <a:off x="457200" y="1943100"/>
            <a:ext cx="4059382" cy="2809010"/>
            <a:chOff x="360218" y="1652154"/>
            <a:chExt cx="4059382" cy="2809010"/>
          </a:xfrm>
          <a:solidFill>
            <a:schemeClr val="tx1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80A195-F3CD-8144-A266-BD4BB1853A32}"/>
                </a:ext>
              </a:extLst>
            </p:cNvPr>
            <p:cNvSpPr/>
            <p:nvPr/>
          </p:nvSpPr>
          <p:spPr>
            <a:xfrm>
              <a:off x="360218" y="1652154"/>
              <a:ext cx="2083378" cy="280900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33D381D0-AF56-534F-932A-957EBBD117D0}"/>
                </a:ext>
              </a:extLst>
            </p:cNvPr>
            <p:cNvSpPr/>
            <p:nvPr/>
          </p:nvSpPr>
          <p:spPr>
            <a:xfrm>
              <a:off x="2438401" y="1652155"/>
              <a:ext cx="1981199" cy="280900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Cross 316">
              <a:extLst>
                <a:ext uri="{FF2B5EF4-FFF2-40B4-BE49-F238E27FC236}">
                  <a16:creationId xmlns:a16="http://schemas.microsoft.com/office/drawing/2014/main" id="{6D3DE590-7D0F-1840-A018-4C3D02D3179F}"/>
                </a:ext>
              </a:extLst>
            </p:cNvPr>
            <p:cNvSpPr/>
            <p:nvPr/>
          </p:nvSpPr>
          <p:spPr>
            <a:xfrm>
              <a:off x="2660073" y="1794163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Cross 347">
              <a:extLst>
                <a:ext uri="{FF2B5EF4-FFF2-40B4-BE49-F238E27FC236}">
                  <a16:creationId xmlns:a16="http://schemas.microsoft.com/office/drawing/2014/main" id="{62903706-6A9C-2B45-8D19-D736642CEB63}"/>
                </a:ext>
              </a:extLst>
            </p:cNvPr>
            <p:cNvSpPr/>
            <p:nvPr/>
          </p:nvSpPr>
          <p:spPr>
            <a:xfrm>
              <a:off x="3075709" y="1794163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Cross 348">
              <a:extLst>
                <a:ext uri="{FF2B5EF4-FFF2-40B4-BE49-F238E27FC236}">
                  <a16:creationId xmlns:a16="http://schemas.microsoft.com/office/drawing/2014/main" id="{F6AAA77D-9A3A-1840-BF9B-13DD0284B6A8}"/>
                </a:ext>
              </a:extLst>
            </p:cNvPr>
            <p:cNvSpPr/>
            <p:nvPr/>
          </p:nvSpPr>
          <p:spPr>
            <a:xfrm>
              <a:off x="3491346" y="1794163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Cross 349">
              <a:extLst>
                <a:ext uri="{FF2B5EF4-FFF2-40B4-BE49-F238E27FC236}">
                  <a16:creationId xmlns:a16="http://schemas.microsoft.com/office/drawing/2014/main" id="{16B530BC-498C-3145-937B-DB088356E5DB}"/>
                </a:ext>
              </a:extLst>
            </p:cNvPr>
            <p:cNvSpPr/>
            <p:nvPr/>
          </p:nvSpPr>
          <p:spPr>
            <a:xfrm>
              <a:off x="3893128" y="178030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Cross 351">
              <a:extLst>
                <a:ext uri="{FF2B5EF4-FFF2-40B4-BE49-F238E27FC236}">
                  <a16:creationId xmlns:a16="http://schemas.microsoft.com/office/drawing/2014/main" id="{8AC499CB-731F-7843-8C48-CBCF8D4D8360}"/>
                </a:ext>
              </a:extLst>
            </p:cNvPr>
            <p:cNvSpPr/>
            <p:nvPr/>
          </p:nvSpPr>
          <p:spPr>
            <a:xfrm>
              <a:off x="2646219" y="2140526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Cross 352">
              <a:extLst>
                <a:ext uri="{FF2B5EF4-FFF2-40B4-BE49-F238E27FC236}">
                  <a16:creationId xmlns:a16="http://schemas.microsoft.com/office/drawing/2014/main" id="{DB9BC359-DAE1-4043-932A-1EE9F2525D07}"/>
                </a:ext>
              </a:extLst>
            </p:cNvPr>
            <p:cNvSpPr/>
            <p:nvPr/>
          </p:nvSpPr>
          <p:spPr>
            <a:xfrm>
              <a:off x="3061855" y="2140526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Cross 353">
              <a:extLst>
                <a:ext uri="{FF2B5EF4-FFF2-40B4-BE49-F238E27FC236}">
                  <a16:creationId xmlns:a16="http://schemas.microsoft.com/office/drawing/2014/main" id="{3EF3F66E-BCF4-F247-9275-11AAC0A81B4A}"/>
                </a:ext>
              </a:extLst>
            </p:cNvPr>
            <p:cNvSpPr/>
            <p:nvPr/>
          </p:nvSpPr>
          <p:spPr>
            <a:xfrm>
              <a:off x="3477492" y="2140526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Cross 354">
              <a:extLst>
                <a:ext uri="{FF2B5EF4-FFF2-40B4-BE49-F238E27FC236}">
                  <a16:creationId xmlns:a16="http://schemas.microsoft.com/office/drawing/2014/main" id="{2C46AEBC-4586-FC49-8807-8944AA97C351}"/>
                </a:ext>
              </a:extLst>
            </p:cNvPr>
            <p:cNvSpPr/>
            <p:nvPr/>
          </p:nvSpPr>
          <p:spPr>
            <a:xfrm>
              <a:off x="3879274" y="2126672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Cross 355">
              <a:extLst>
                <a:ext uri="{FF2B5EF4-FFF2-40B4-BE49-F238E27FC236}">
                  <a16:creationId xmlns:a16="http://schemas.microsoft.com/office/drawing/2014/main" id="{726FBB21-76E5-BF4F-8A2F-F77D4E89221B}"/>
                </a:ext>
              </a:extLst>
            </p:cNvPr>
            <p:cNvSpPr/>
            <p:nvPr/>
          </p:nvSpPr>
          <p:spPr>
            <a:xfrm>
              <a:off x="2646219" y="2514599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Cross 356">
              <a:extLst>
                <a:ext uri="{FF2B5EF4-FFF2-40B4-BE49-F238E27FC236}">
                  <a16:creationId xmlns:a16="http://schemas.microsoft.com/office/drawing/2014/main" id="{38748C69-B20C-A44D-B8D8-B80617C55B5C}"/>
                </a:ext>
              </a:extLst>
            </p:cNvPr>
            <p:cNvSpPr/>
            <p:nvPr/>
          </p:nvSpPr>
          <p:spPr>
            <a:xfrm>
              <a:off x="3061855" y="251459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Cross 357">
              <a:extLst>
                <a:ext uri="{FF2B5EF4-FFF2-40B4-BE49-F238E27FC236}">
                  <a16:creationId xmlns:a16="http://schemas.microsoft.com/office/drawing/2014/main" id="{121ECC51-CC97-444B-AD88-5B05F6D16C2B}"/>
                </a:ext>
              </a:extLst>
            </p:cNvPr>
            <p:cNvSpPr/>
            <p:nvPr/>
          </p:nvSpPr>
          <p:spPr>
            <a:xfrm>
              <a:off x="3477492" y="2514599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Cross 358">
              <a:extLst>
                <a:ext uri="{FF2B5EF4-FFF2-40B4-BE49-F238E27FC236}">
                  <a16:creationId xmlns:a16="http://schemas.microsoft.com/office/drawing/2014/main" id="{CCE64511-99C3-8B4A-B1F5-1368C2A769AC}"/>
                </a:ext>
              </a:extLst>
            </p:cNvPr>
            <p:cNvSpPr/>
            <p:nvPr/>
          </p:nvSpPr>
          <p:spPr>
            <a:xfrm>
              <a:off x="3879274" y="2500745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Cross 359">
              <a:extLst>
                <a:ext uri="{FF2B5EF4-FFF2-40B4-BE49-F238E27FC236}">
                  <a16:creationId xmlns:a16="http://schemas.microsoft.com/office/drawing/2014/main" id="{A983E903-2769-234E-82FC-94A59067FF5C}"/>
                </a:ext>
              </a:extLst>
            </p:cNvPr>
            <p:cNvSpPr/>
            <p:nvPr/>
          </p:nvSpPr>
          <p:spPr>
            <a:xfrm>
              <a:off x="2646219" y="2874817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Cross 360">
              <a:extLst>
                <a:ext uri="{FF2B5EF4-FFF2-40B4-BE49-F238E27FC236}">
                  <a16:creationId xmlns:a16="http://schemas.microsoft.com/office/drawing/2014/main" id="{B8711578-712B-064A-9DC4-BB0E65F22656}"/>
                </a:ext>
              </a:extLst>
            </p:cNvPr>
            <p:cNvSpPr/>
            <p:nvPr/>
          </p:nvSpPr>
          <p:spPr>
            <a:xfrm>
              <a:off x="3061855" y="2874817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Cross 361">
              <a:extLst>
                <a:ext uri="{FF2B5EF4-FFF2-40B4-BE49-F238E27FC236}">
                  <a16:creationId xmlns:a16="http://schemas.microsoft.com/office/drawing/2014/main" id="{16C36939-ABBD-184C-A705-DE89AF5AC747}"/>
                </a:ext>
              </a:extLst>
            </p:cNvPr>
            <p:cNvSpPr/>
            <p:nvPr/>
          </p:nvSpPr>
          <p:spPr>
            <a:xfrm>
              <a:off x="3477492" y="2874817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Cross 362">
              <a:extLst>
                <a:ext uri="{FF2B5EF4-FFF2-40B4-BE49-F238E27FC236}">
                  <a16:creationId xmlns:a16="http://schemas.microsoft.com/office/drawing/2014/main" id="{3547CEB0-CD0D-464C-BDB0-F079BC99A764}"/>
                </a:ext>
              </a:extLst>
            </p:cNvPr>
            <p:cNvSpPr/>
            <p:nvPr/>
          </p:nvSpPr>
          <p:spPr>
            <a:xfrm>
              <a:off x="3879274" y="2860963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Cross 363">
              <a:extLst>
                <a:ext uri="{FF2B5EF4-FFF2-40B4-BE49-F238E27FC236}">
                  <a16:creationId xmlns:a16="http://schemas.microsoft.com/office/drawing/2014/main" id="{08E1470C-B1EA-5C4E-912D-772DDBD61A06}"/>
                </a:ext>
              </a:extLst>
            </p:cNvPr>
            <p:cNvSpPr/>
            <p:nvPr/>
          </p:nvSpPr>
          <p:spPr>
            <a:xfrm>
              <a:off x="2646219" y="3262745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Cross 364">
              <a:extLst>
                <a:ext uri="{FF2B5EF4-FFF2-40B4-BE49-F238E27FC236}">
                  <a16:creationId xmlns:a16="http://schemas.microsoft.com/office/drawing/2014/main" id="{73064BAB-C582-4F4E-9576-148E252833EF}"/>
                </a:ext>
              </a:extLst>
            </p:cNvPr>
            <p:cNvSpPr/>
            <p:nvPr/>
          </p:nvSpPr>
          <p:spPr>
            <a:xfrm>
              <a:off x="3061855" y="3262745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Cross 365">
              <a:extLst>
                <a:ext uri="{FF2B5EF4-FFF2-40B4-BE49-F238E27FC236}">
                  <a16:creationId xmlns:a16="http://schemas.microsoft.com/office/drawing/2014/main" id="{CFF2ACC0-9B7E-3349-B087-4DEFD5033CC4}"/>
                </a:ext>
              </a:extLst>
            </p:cNvPr>
            <p:cNvSpPr/>
            <p:nvPr/>
          </p:nvSpPr>
          <p:spPr>
            <a:xfrm>
              <a:off x="3477492" y="3262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Cross 366">
              <a:extLst>
                <a:ext uri="{FF2B5EF4-FFF2-40B4-BE49-F238E27FC236}">
                  <a16:creationId xmlns:a16="http://schemas.microsoft.com/office/drawing/2014/main" id="{D7F2F6A1-0154-CD4A-A7CE-6E4A826D310B}"/>
                </a:ext>
              </a:extLst>
            </p:cNvPr>
            <p:cNvSpPr/>
            <p:nvPr/>
          </p:nvSpPr>
          <p:spPr>
            <a:xfrm>
              <a:off x="3879274" y="3248891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Cross 367">
              <a:extLst>
                <a:ext uri="{FF2B5EF4-FFF2-40B4-BE49-F238E27FC236}">
                  <a16:creationId xmlns:a16="http://schemas.microsoft.com/office/drawing/2014/main" id="{CAC71DED-9DE9-1F41-B628-ECE7E2BB8EC8}"/>
                </a:ext>
              </a:extLst>
            </p:cNvPr>
            <p:cNvSpPr/>
            <p:nvPr/>
          </p:nvSpPr>
          <p:spPr>
            <a:xfrm>
              <a:off x="2632364" y="362296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Cross 368">
              <a:extLst>
                <a:ext uri="{FF2B5EF4-FFF2-40B4-BE49-F238E27FC236}">
                  <a16:creationId xmlns:a16="http://schemas.microsoft.com/office/drawing/2014/main" id="{F80BEC4F-ADCC-354F-938A-072C5071F9BC}"/>
                </a:ext>
              </a:extLst>
            </p:cNvPr>
            <p:cNvSpPr/>
            <p:nvPr/>
          </p:nvSpPr>
          <p:spPr>
            <a:xfrm>
              <a:off x="3048000" y="3622962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Cross 369">
              <a:extLst>
                <a:ext uri="{FF2B5EF4-FFF2-40B4-BE49-F238E27FC236}">
                  <a16:creationId xmlns:a16="http://schemas.microsoft.com/office/drawing/2014/main" id="{DCB5BC88-985B-4148-A96E-60698B4B9ED8}"/>
                </a:ext>
              </a:extLst>
            </p:cNvPr>
            <p:cNvSpPr/>
            <p:nvPr/>
          </p:nvSpPr>
          <p:spPr>
            <a:xfrm>
              <a:off x="3463637" y="3622962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Cross 370">
              <a:extLst>
                <a:ext uri="{FF2B5EF4-FFF2-40B4-BE49-F238E27FC236}">
                  <a16:creationId xmlns:a16="http://schemas.microsoft.com/office/drawing/2014/main" id="{B3E7E626-AA12-0040-BCD2-60B7A8F90227}"/>
                </a:ext>
              </a:extLst>
            </p:cNvPr>
            <p:cNvSpPr/>
            <p:nvPr/>
          </p:nvSpPr>
          <p:spPr>
            <a:xfrm>
              <a:off x="3865419" y="3609108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Cross 371">
              <a:extLst>
                <a:ext uri="{FF2B5EF4-FFF2-40B4-BE49-F238E27FC236}">
                  <a16:creationId xmlns:a16="http://schemas.microsoft.com/office/drawing/2014/main" id="{BE647F91-9DB2-164F-A40E-4F0B28A60C9F}"/>
                </a:ext>
              </a:extLst>
            </p:cNvPr>
            <p:cNvSpPr/>
            <p:nvPr/>
          </p:nvSpPr>
          <p:spPr>
            <a:xfrm>
              <a:off x="2618509" y="4010890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Cross 372">
              <a:extLst>
                <a:ext uri="{FF2B5EF4-FFF2-40B4-BE49-F238E27FC236}">
                  <a16:creationId xmlns:a16="http://schemas.microsoft.com/office/drawing/2014/main" id="{244A18AE-CFD4-414A-B6CD-3C42384666CD}"/>
                </a:ext>
              </a:extLst>
            </p:cNvPr>
            <p:cNvSpPr/>
            <p:nvPr/>
          </p:nvSpPr>
          <p:spPr>
            <a:xfrm>
              <a:off x="3034145" y="4010890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Cross 373">
              <a:extLst>
                <a:ext uri="{FF2B5EF4-FFF2-40B4-BE49-F238E27FC236}">
                  <a16:creationId xmlns:a16="http://schemas.microsoft.com/office/drawing/2014/main" id="{D2F5F320-F3EF-B34B-A54E-C2670DE010E4}"/>
                </a:ext>
              </a:extLst>
            </p:cNvPr>
            <p:cNvSpPr/>
            <p:nvPr/>
          </p:nvSpPr>
          <p:spPr>
            <a:xfrm>
              <a:off x="3449782" y="4010890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ross 374">
              <a:extLst>
                <a:ext uri="{FF2B5EF4-FFF2-40B4-BE49-F238E27FC236}">
                  <a16:creationId xmlns:a16="http://schemas.microsoft.com/office/drawing/2014/main" id="{107C4EF9-7891-A342-B998-2E8596C6BA42}"/>
                </a:ext>
              </a:extLst>
            </p:cNvPr>
            <p:cNvSpPr/>
            <p:nvPr/>
          </p:nvSpPr>
          <p:spPr>
            <a:xfrm>
              <a:off x="3851564" y="3997036"/>
              <a:ext cx="256310" cy="256310"/>
            </a:xfrm>
            <a:prstGeom prst="plus">
              <a:avLst>
                <a:gd name="adj" fmla="val 4226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BEAFAC8-E2CD-0F4C-B80D-0BEF22CCDF61}"/>
                </a:ext>
              </a:extLst>
            </p:cNvPr>
            <p:cNvSpPr/>
            <p:nvPr/>
          </p:nvSpPr>
          <p:spPr>
            <a:xfrm>
              <a:off x="471055" y="1897381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2523374-F6F5-5548-BCD6-3F493ED0BA2F}"/>
                </a:ext>
              </a:extLst>
            </p:cNvPr>
            <p:cNvSpPr/>
            <p:nvPr/>
          </p:nvSpPr>
          <p:spPr>
            <a:xfrm>
              <a:off x="987137" y="1897381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A2A872C-4F5F-184C-869E-4E87EF09BB79}"/>
                </a:ext>
              </a:extLst>
            </p:cNvPr>
            <p:cNvSpPr/>
            <p:nvPr/>
          </p:nvSpPr>
          <p:spPr>
            <a:xfrm>
              <a:off x="1454727" y="1897381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F82E323F-3CCA-314A-8C7F-4E043402F700}"/>
                </a:ext>
              </a:extLst>
            </p:cNvPr>
            <p:cNvSpPr/>
            <p:nvPr/>
          </p:nvSpPr>
          <p:spPr>
            <a:xfrm>
              <a:off x="1939636" y="1897381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7382A747-9C9C-8645-B4C9-F1D171C6649C}"/>
                </a:ext>
              </a:extLst>
            </p:cNvPr>
            <p:cNvSpPr/>
            <p:nvPr/>
          </p:nvSpPr>
          <p:spPr>
            <a:xfrm>
              <a:off x="484909" y="2243744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DF6FF0BD-A888-C64E-91F0-A30EFBA3E44D}"/>
                </a:ext>
              </a:extLst>
            </p:cNvPr>
            <p:cNvSpPr/>
            <p:nvPr/>
          </p:nvSpPr>
          <p:spPr>
            <a:xfrm>
              <a:off x="1000991" y="2243744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0D82E9EE-C8F5-244B-A586-B88D4A0D89C3}"/>
                </a:ext>
              </a:extLst>
            </p:cNvPr>
            <p:cNvSpPr/>
            <p:nvPr/>
          </p:nvSpPr>
          <p:spPr>
            <a:xfrm>
              <a:off x="1468581" y="2243744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3460FBC8-7DE3-4541-A70D-D6D17625C37C}"/>
                </a:ext>
              </a:extLst>
            </p:cNvPr>
            <p:cNvSpPr/>
            <p:nvPr/>
          </p:nvSpPr>
          <p:spPr>
            <a:xfrm>
              <a:off x="1953490" y="2243744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A2BAFDCA-2376-0443-904B-B21E51B88118}"/>
                </a:ext>
              </a:extLst>
            </p:cNvPr>
            <p:cNvSpPr/>
            <p:nvPr/>
          </p:nvSpPr>
          <p:spPr>
            <a:xfrm>
              <a:off x="498764" y="2617817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698B28A-375A-6B4C-BAD9-FEF453271CEA}"/>
                </a:ext>
              </a:extLst>
            </p:cNvPr>
            <p:cNvSpPr/>
            <p:nvPr/>
          </p:nvSpPr>
          <p:spPr>
            <a:xfrm>
              <a:off x="1014846" y="2617817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7365AFE8-F703-444A-97AE-4BE510C5A4FE}"/>
                </a:ext>
              </a:extLst>
            </p:cNvPr>
            <p:cNvSpPr/>
            <p:nvPr/>
          </p:nvSpPr>
          <p:spPr>
            <a:xfrm>
              <a:off x="1482436" y="2617817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7B2B1493-FA25-C348-89DC-9F87A1D15483}"/>
                </a:ext>
              </a:extLst>
            </p:cNvPr>
            <p:cNvSpPr/>
            <p:nvPr/>
          </p:nvSpPr>
          <p:spPr>
            <a:xfrm>
              <a:off x="1967345" y="2617817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9654B70A-36B5-2846-8284-3C67E8B4A47F}"/>
                </a:ext>
              </a:extLst>
            </p:cNvPr>
            <p:cNvSpPr/>
            <p:nvPr/>
          </p:nvSpPr>
          <p:spPr>
            <a:xfrm>
              <a:off x="484909" y="2978035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AB1447EF-2068-BB44-9ED4-262528124C21}"/>
                </a:ext>
              </a:extLst>
            </p:cNvPr>
            <p:cNvSpPr/>
            <p:nvPr/>
          </p:nvSpPr>
          <p:spPr>
            <a:xfrm>
              <a:off x="1000991" y="2978035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3E000964-D002-2649-BFAA-DDF24F02171D}"/>
                </a:ext>
              </a:extLst>
            </p:cNvPr>
            <p:cNvSpPr/>
            <p:nvPr/>
          </p:nvSpPr>
          <p:spPr>
            <a:xfrm>
              <a:off x="1468581" y="2978035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CC053ED2-738F-7740-8330-F515454A726A}"/>
                </a:ext>
              </a:extLst>
            </p:cNvPr>
            <p:cNvSpPr/>
            <p:nvPr/>
          </p:nvSpPr>
          <p:spPr>
            <a:xfrm>
              <a:off x="1953490" y="2978035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617A45C9-9CC0-E146-ABD3-503EB8F1C138}"/>
                </a:ext>
              </a:extLst>
            </p:cNvPr>
            <p:cNvSpPr/>
            <p:nvPr/>
          </p:nvSpPr>
          <p:spPr>
            <a:xfrm>
              <a:off x="471055" y="3352109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55E661D7-0F4E-4746-A278-1AB420E9FBC8}"/>
                </a:ext>
              </a:extLst>
            </p:cNvPr>
            <p:cNvSpPr/>
            <p:nvPr/>
          </p:nvSpPr>
          <p:spPr>
            <a:xfrm>
              <a:off x="987137" y="3352109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F22AFCBC-CF4F-294D-8E4E-B7E51F26C7F5}"/>
                </a:ext>
              </a:extLst>
            </p:cNvPr>
            <p:cNvSpPr/>
            <p:nvPr/>
          </p:nvSpPr>
          <p:spPr>
            <a:xfrm>
              <a:off x="1454727" y="3352109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01EC603B-5E87-8647-B86C-54DB206E6F33}"/>
                </a:ext>
              </a:extLst>
            </p:cNvPr>
            <p:cNvSpPr/>
            <p:nvPr/>
          </p:nvSpPr>
          <p:spPr>
            <a:xfrm>
              <a:off x="1939636" y="3352109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4792584A-B699-254D-A1E3-482AD90C0BC7}"/>
                </a:ext>
              </a:extLst>
            </p:cNvPr>
            <p:cNvSpPr/>
            <p:nvPr/>
          </p:nvSpPr>
          <p:spPr>
            <a:xfrm>
              <a:off x="457201" y="3726181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919600EB-8A19-9D48-B6F1-95F917BC960E}"/>
                </a:ext>
              </a:extLst>
            </p:cNvPr>
            <p:cNvSpPr/>
            <p:nvPr/>
          </p:nvSpPr>
          <p:spPr>
            <a:xfrm>
              <a:off x="973283" y="3726181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C3742B82-FE45-A942-8621-B34814536142}"/>
                </a:ext>
              </a:extLst>
            </p:cNvPr>
            <p:cNvSpPr/>
            <p:nvPr/>
          </p:nvSpPr>
          <p:spPr>
            <a:xfrm>
              <a:off x="1440873" y="3726181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E04B843B-D070-DE4A-BD28-6697BB3AF0DA}"/>
                </a:ext>
              </a:extLst>
            </p:cNvPr>
            <p:cNvSpPr/>
            <p:nvPr/>
          </p:nvSpPr>
          <p:spPr>
            <a:xfrm>
              <a:off x="1925782" y="3726181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1C0546CD-3FD8-F44A-A612-BC47130E78AC}"/>
                </a:ext>
              </a:extLst>
            </p:cNvPr>
            <p:cNvSpPr/>
            <p:nvPr/>
          </p:nvSpPr>
          <p:spPr>
            <a:xfrm>
              <a:off x="471055" y="4100253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EC968BF-BDD0-7E4A-948D-10E2168683FF}"/>
                </a:ext>
              </a:extLst>
            </p:cNvPr>
            <p:cNvSpPr/>
            <p:nvPr/>
          </p:nvSpPr>
          <p:spPr>
            <a:xfrm>
              <a:off x="987137" y="4100253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D0A6D4C-AC68-0042-8722-07337747B1F0}"/>
                </a:ext>
              </a:extLst>
            </p:cNvPr>
            <p:cNvSpPr/>
            <p:nvPr/>
          </p:nvSpPr>
          <p:spPr>
            <a:xfrm>
              <a:off x="1454727" y="4100253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49807BD6-A211-0E4A-9803-625AD570B6C6}"/>
                </a:ext>
              </a:extLst>
            </p:cNvPr>
            <p:cNvSpPr/>
            <p:nvPr/>
          </p:nvSpPr>
          <p:spPr>
            <a:xfrm>
              <a:off x="1939636" y="4100253"/>
              <a:ext cx="27709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A1734DC-DF89-4F42-8D5E-BCD48B5BD421}"/>
              </a:ext>
            </a:extLst>
          </p:cNvPr>
          <p:cNvSpPr txBox="1"/>
          <p:nvPr/>
        </p:nvSpPr>
        <p:spPr>
          <a:xfrm>
            <a:off x="1177636" y="489065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FPR = 5/28 = 0.18</a:t>
            </a:r>
          </a:p>
        </p:txBody>
      </p:sp>
    </p:spTree>
    <p:extLst>
      <p:ext uri="{BB962C8B-B14F-4D97-AF65-F5344CB8AC3E}">
        <p14:creationId xmlns:p14="http://schemas.microsoft.com/office/powerpoint/2010/main" val="537014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ZoneTexte 183"/>
          <p:cNvSpPr txBox="1"/>
          <p:nvPr/>
        </p:nvSpPr>
        <p:spPr>
          <a:xfrm>
            <a:off x="4844108" y="2384039"/>
            <a:ext cx="80060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Recall</a:t>
            </a:r>
            <a:r>
              <a:rPr lang="fr-FR" b="1" dirty="0"/>
              <a:t> (</a:t>
            </a:r>
            <a:r>
              <a:rPr lang="fr-FR" b="1" dirty="0" err="1"/>
              <a:t>True</a:t>
            </a:r>
            <a:r>
              <a:rPr lang="fr-FR" b="1" dirty="0"/>
              <a:t> positive rate) </a:t>
            </a:r>
            <a:r>
              <a:rPr lang="fr-FR" dirty="0"/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positive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did</a:t>
            </a:r>
            <a:r>
              <a:rPr lang="fr-FR" i="1" dirty="0"/>
              <a:t> I </a:t>
            </a:r>
            <a:r>
              <a:rPr lang="fr-FR" i="1" dirty="0" err="1"/>
              <a:t>retrieve</a:t>
            </a:r>
            <a:r>
              <a:rPr lang="fr-FR" i="1" dirty="0"/>
              <a:t> ?</a:t>
            </a:r>
          </a:p>
          <a:p>
            <a:endParaRPr lang="fr-FR" i="1" dirty="0"/>
          </a:p>
          <a:p>
            <a:endParaRPr lang="fr-FR" b="1" dirty="0"/>
          </a:p>
          <a:p>
            <a:r>
              <a:rPr lang="fr-FR" b="1" dirty="0"/>
              <a:t>False Positive rate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negative</a:t>
            </a:r>
            <a:r>
              <a:rPr lang="fr-FR" i="1" dirty="0"/>
              <a:t>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were</a:t>
            </a:r>
            <a:r>
              <a:rPr lang="fr-FR" i="1" dirty="0"/>
              <a:t> </a:t>
            </a:r>
            <a:r>
              <a:rPr lang="fr-FR" i="1" dirty="0" err="1"/>
              <a:t>identified</a:t>
            </a:r>
            <a:r>
              <a:rPr lang="fr-FR" i="1" dirty="0"/>
              <a:t> as positives ?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>
                <a:solidFill>
                  <a:srgbClr val="C00000"/>
                </a:solidFill>
              </a:rPr>
              <a:t>Precision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/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selected</a:t>
            </a:r>
            <a:r>
              <a:rPr lang="fr-FR" i="1" dirty="0"/>
              <a:t> items are positive </a:t>
            </a:r>
            <a:r>
              <a:rPr lang="fr-FR" i="1" dirty="0" err="1"/>
              <a:t>reviews</a:t>
            </a:r>
            <a:r>
              <a:rPr lang="fr-FR" i="1" dirty="0"/>
              <a:t>?</a:t>
            </a:r>
          </a:p>
          <a:p>
            <a:endParaRPr lang="fr-FR" i="1" dirty="0"/>
          </a:p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Introduction : Evaluating a logistic classifier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ED08B4-7A4B-6348-9099-D987B7BE967C}"/>
              </a:ext>
            </a:extLst>
          </p:cNvPr>
          <p:cNvGrpSpPr/>
          <p:nvPr/>
        </p:nvGrpSpPr>
        <p:grpSpPr>
          <a:xfrm>
            <a:off x="457200" y="1943100"/>
            <a:ext cx="4059382" cy="2809010"/>
            <a:chOff x="360218" y="1652154"/>
            <a:chExt cx="4059382" cy="28090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80A195-F3CD-8144-A266-BD4BB1853A32}"/>
                </a:ext>
              </a:extLst>
            </p:cNvPr>
            <p:cNvSpPr/>
            <p:nvPr/>
          </p:nvSpPr>
          <p:spPr>
            <a:xfrm>
              <a:off x="360218" y="1652154"/>
              <a:ext cx="2083378" cy="280900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33D381D0-AF56-534F-932A-957EBBD117D0}"/>
                </a:ext>
              </a:extLst>
            </p:cNvPr>
            <p:cNvSpPr/>
            <p:nvPr/>
          </p:nvSpPr>
          <p:spPr>
            <a:xfrm>
              <a:off x="2438401" y="1652155"/>
              <a:ext cx="1981199" cy="280900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Cross 316">
              <a:extLst>
                <a:ext uri="{FF2B5EF4-FFF2-40B4-BE49-F238E27FC236}">
                  <a16:creationId xmlns:a16="http://schemas.microsoft.com/office/drawing/2014/main" id="{6D3DE590-7D0F-1840-A018-4C3D02D3179F}"/>
                </a:ext>
              </a:extLst>
            </p:cNvPr>
            <p:cNvSpPr/>
            <p:nvPr/>
          </p:nvSpPr>
          <p:spPr>
            <a:xfrm>
              <a:off x="2660073" y="17941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Cross 347">
              <a:extLst>
                <a:ext uri="{FF2B5EF4-FFF2-40B4-BE49-F238E27FC236}">
                  <a16:creationId xmlns:a16="http://schemas.microsoft.com/office/drawing/2014/main" id="{62903706-6A9C-2B45-8D19-D736642CEB63}"/>
                </a:ext>
              </a:extLst>
            </p:cNvPr>
            <p:cNvSpPr/>
            <p:nvPr/>
          </p:nvSpPr>
          <p:spPr>
            <a:xfrm>
              <a:off x="3075709" y="17941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Cross 348">
              <a:extLst>
                <a:ext uri="{FF2B5EF4-FFF2-40B4-BE49-F238E27FC236}">
                  <a16:creationId xmlns:a16="http://schemas.microsoft.com/office/drawing/2014/main" id="{F6AAA77D-9A3A-1840-BF9B-13DD0284B6A8}"/>
                </a:ext>
              </a:extLst>
            </p:cNvPr>
            <p:cNvSpPr/>
            <p:nvPr/>
          </p:nvSpPr>
          <p:spPr>
            <a:xfrm>
              <a:off x="3491346" y="17941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Cross 349">
              <a:extLst>
                <a:ext uri="{FF2B5EF4-FFF2-40B4-BE49-F238E27FC236}">
                  <a16:creationId xmlns:a16="http://schemas.microsoft.com/office/drawing/2014/main" id="{16B530BC-498C-3145-937B-DB088356E5DB}"/>
                </a:ext>
              </a:extLst>
            </p:cNvPr>
            <p:cNvSpPr/>
            <p:nvPr/>
          </p:nvSpPr>
          <p:spPr>
            <a:xfrm>
              <a:off x="3893128" y="178030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Cross 351">
              <a:extLst>
                <a:ext uri="{FF2B5EF4-FFF2-40B4-BE49-F238E27FC236}">
                  <a16:creationId xmlns:a16="http://schemas.microsoft.com/office/drawing/2014/main" id="{8AC499CB-731F-7843-8C48-CBCF8D4D8360}"/>
                </a:ext>
              </a:extLst>
            </p:cNvPr>
            <p:cNvSpPr/>
            <p:nvPr/>
          </p:nvSpPr>
          <p:spPr>
            <a:xfrm>
              <a:off x="2646219" y="214052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Cross 352">
              <a:extLst>
                <a:ext uri="{FF2B5EF4-FFF2-40B4-BE49-F238E27FC236}">
                  <a16:creationId xmlns:a16="http://schemas.microsoft.com/office/drawing/2014/main" id="{DB9BC359-DAE1-4043-932A-1EE9F2525D07}"/>
                </a:ext>
              </a:extLst>
            </p:cNvPr>
            <p:cNvSpPr/>
            <p:nvPr/>
          </p:nvSpPr>
          <p:spPr>
            <a:xfrm>
              <a:off x="3061855" y="214052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Cross 353">
              <a:extLst>
                <a:ext uri="{FF2B5EF4-FFF2-40B4-BE49-F238E27FC236}">
                  <a16:creationId xmlns:a16="http://schemas.microsoft.com/office/drawing/2014/main" id="{3EF3F66E-BCF4-F247-9275-11AAC0A81B4A}"/>
                </a:ext>
              </a:extLst>
            </p:cNvPr>
            <p:cNvSpPr/>
            <p:nvPr/>
          </p:nvSpPr>
          <p:spPr>
            <a:xfrm>
              <a:off x="3477492" y="214052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Cross 354">
              <a:extLst>
                <a:ext uri="{FF2B5EF4-FFF2-40B4-BE49-F238E27FC236}">
                  <a16:creationId xmlns:a16="http://schemas.microsoft.com/office/drawing/2014/main" id="{2C46AEBC-4586-FC49-8807-8944AA97C351}"/>
                </a:ext>
              </a:extLst>
            </p:cNvPr>
            <p:cNvSpPr/>
            <p:nvPr/>
          </p:nvSpPr>
          <p:spPr>
            <a:xfrm>
              <a:off x="3879274" y="212667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Cross 355">
              <a:extLst>
                <a:ext uri="{FF2B5EF4-FFF2-40B4-BE49-F238E27FC236}">
                  <a16:creationId xmlns:a16="http://schemas.microsoft.com/office/drawing/2014/main" id="{726FBB21-76E5-BF4F-8A2F-F77D4E89221B}"/>
                </a:ext>
              </a:extLst>
            </p:cNvPr>
            <p:cNvSpPr/>
            <p:nvPr/>
          </p:nvSpPr>
          <p:spPr>
            <a:xfrm>
              <a:off x="2646219" y="251459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Cross 356">
              <a:extLst>
                <a:ext uri="{FF2B5EF4-FFF2-40B4-BE49-F238E27FC236}">
                  <a16:creationId xmlns:a16="http://schemas.microsoft.com/office/drawing/2014/main" id="{38748C69-B20C-A44D-B8D8-B80617C55B5C}"/>
                </a:ext>
              </a:extLst>
            </p:cNvPr>
            <p:cNvSpPr/>
            <p:nvPr/>
          </p:nvSpPr>
          <p:spPr>
            <a:xfrm>
              <a:off x="3061855" y="251459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Cross 357">
              <a:extLst>
                <a:ext uri="{FF2B5EF4-FFF2-40B4-BE49-F238E27FC236}">
                  <a16:creationId xmlns:a16="http://schemas.microsoft.com/office/drawing/2014/main" id="{121ECC51-CC97-444B-AD88-5B05F6D16C2B}"/>
                </a:ext>
              </a:extLst>
            </p:cNvPr>
            <p:cNvSpPr/>
            <p:nvPr/>
          </p:nvSpPr>
          <p:spPr>
            <a:xfrm>
              <a:off x="3477492" y="251459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Cross 358">
              <a:extLst>
                <a:ext uri="{FF2B5EF4-FFF2-40B4-BE49-F238E27FC236}">
                  <a16:creationId xmlns:a16="http://schemas.microsoft.com/office/drawing/2014/main" id="{CCE64511-99C3-8B4A-B1F5-1368C2A769AC}"/>
                </a:ext>
              </a:extLst>
            </p:cNvPr>
            <p:cNvSpPr/>
            <p:nvPr/>
          </p:nvSpPr>
          <p:spPr>
            <a:xfrm>
              <a:off x="3879274" y="2500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Cross 359">
              <a:extLst>
                <a:ext uri="{FF2B5EF4-FFF2-40B4-BE49-F238E27FC236}">
                  <a16:creationId xmlns:a16="http://schemas.microsoft.com/office/drawing/2014/main" id="{A983E903-2769-234E-82FC-94A59067FF5C}"/>
                </a:ext>
              </a:extLst>
            </p:cNvPr>
            <p:cNvSpPr/>
            <p:nvPr/>
          </p:nvSpPr>
          <p:spPr>
            <a:xfrm>
              <a:off x="2646219" y="2874817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Cross 360">
              <a:extLst>
                <a:ext uri="{FF2B5EF4-FFF2-40B4-BE49-F238E27FC236}">
                  <a16:creationId xmlns:a16="http://schemas.microsoft.com/office/drawing/2014/main" id="{B8711578-712B-064A-9DC4-BB0E65F22656}"/>
                </a:ext>
              </a:extLst>
            </p:cNvPr>
            <p:cNvSpPr/>
            <p:nvPr/>
          </p:nvSpPr>
          <p:spPr>
            <a:xfrm>
              <a:off x="3061855" y="2874817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Cross 361">
              <a:extLst>
                <a:ext uri="{FF2B5EF4-FFF2-40B4-BE49-F238E27FC236}">
                  <a16:creationId xmlns:a16="http://schemas.microsoft.com/office/drawing/2014/main" id="{16C36939-ABBD-184C-A705-DE89AF5AC747}"/>
                </a:ext>
              </a:extLst>
            </p:cNvPr>
            <p:cNvSpPr/>
            <p:nvPr/>
          </p:nvSpPr>
          <p:spPr>
            <a:xfrm>
              <a:off x="3477492" y="2874817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Cross 362">
              <a:extLst>
                <a:ext uri="{FF2B5EF4-FFF2-40B4-BE49-F238E27FC236}">
                  <a16:creationId xmlns:a16="http://schemas.microsoft.com/office/drawing/2014/main" id="{3547CEB0-CD0D-464C-BDB0-F079BC99A764}"/>
                </a:ext>
              </a:extLst>
            </p:cNvPr>
            <p:cNvSpPr/>
            <p:nvPr/>
          </p:nvSpPr>
          <p:spPr>
            <a:xfrm>
              <a:off x="3879274" y="28609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Cross 363">
              <a:extLst>
                <a:ext uri="{FF2B5EF4-FFF2-40B4-BE49-F238E27FC236}">
                  <a16:creationId xmlns:a16="http://schemas.microsoft.com/office/drawing/2014/main" id="{08E1470C-B1EA-5C4E-912D-772DDBD61A06}"/>
                </a:ext>
              </a:extLst>
            </p:cNvPr>
            <p:cNvSpPr/>
            <p:nvPr/>
          </p:nvSpPr>
          <p:spPr>
            <a:xfrm>
              <a:off x="2646219" y="3262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Cross 364">
              <a:extLst>
                <a:ext uri="{FF2B5EF4-FFF2-40B4-BE49-F238E27FC236}">
                  <a16:creationId xmlns:a16="http://schemas.microsoft.com/office/drawing/2014/main" id="{73064BAB-C582-4F4E-9576-148E252833EF}"/>
                </a:ext>
              </a:extLst>
            </p:cNvPr>
            <p:cNvSpPr/>
            <p:nvPr/>
          </p:nvSpPr>
          <p:spPr>
            <a:xfrm>
              <a:off x="3061855" y="3262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Cross 365">
              <a:extLst>
                <a:ext uri="{FF2B5EF4-FFF2-40B4-BE49-F238E27FC236}">
                  <a16:creationId xmlns:a16="http://schemas.microsoft.com/office/drawing/2014/main" id="{CFF2ACC0-9B7E-3349-B087-4DEFD5033CC4}"/>
                </a:ext>
              </a:extLst>
            </p:cNvPr>
            <p:cNvSpPr/>
            <p:nvPr/>
          </p:nvSpPr>
          <p:spPr>
            <a:xfrm>
              <a:off x="3477492" y="3262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Cross 366">
              <a:extLst>
                <a:ext uri="{FF2B5EF4-FFF2-40B4-BE49-F238E27FC236}">
                  <a16:creationId xmlns:a16="http://schemas.microsoft.com/office/drawing/2014/main" id="{D7F2F6A1-0154-CD4A-A7CE-6E4A826D310B}"/>
                </a:ext>
              </a:extLst>
            </p:cNvPr>
            <p:cNvSpPr/>
            <p:nvPr/>
          </p:nvSpPr>
          <p:spPr>
            <a:xfrm>
              <a:off x="3879274" y="3248891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Cross 367">
              <a:extLst>
                <a:ext uri="{FF2B5EF4-FFF2-40B4-BE49-F238E27FC236}">
                  <a16:creationId xmlns:a16="http://schemas.microsoft.com/office/drawing/2014/main" id="{CAC71DED-9DE9-1F41-B628-ECE7E2BB8EC8}"/>
                </a:ext>
              </a:extLst>
            </p:cNvPr>
            <p:cNvSpPr/>
            <p:nvPr/>
          </p:nvSpPr>
          <p:spPr>
            <a:xfrm>
              <a:off x="2632364" y="362296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Cross 368">
              <a:extLst>
                <a:ext uri="{FF2B5EF4-FFF2-40B4-BE49-F238E27FC236}">
                  <a16:creationId xmlns:a16="http://schemas.microsoft.com/office/drawing/2014/main" id="{F80BEC4F-ADCC-354F-938A-072C5071F9BC}"/>
                </a:ext>
              </a:extLst>
            </p:cNvPr>
            <p:cNvSpPr/>
            <p:nvPr/>
          </p:nvSpPr>
          <p:spPr>
            <a:xfrm>
              <a:off x="3048000" y="362296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Cross 369">
              <a:extLst>
                <a:ext uri="{FF2B5EF4-FFF2-40B4-BE49-F238E27FC236}">
                  <a16:creationId xmlns:a16="http://schemas.microsoft.com/office/drawing/2014/main" id="{DCB5BC88-985B-4148-A96E-60698B4B9ED8}"/>
                </a:ext>
              </a:extLst>
            </p:cNvPr>
            <p:cNvSpPr/>
            <p:nvPr/>
          </p:nvSpPr>
          <p:spPr>
            <a:xfrm>
              <a:off x="3463637" y="362296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Cross 370">
              <a:extLst>
                <a:ext uri="{FF2B5EF4-FFF2-40B4-BE49-F238E27FC236}">
                  <a16:creationId xmlns:a16="http://schemas.microsoft.com/office/drawing/2014/main" id="{B3E7E626-AA12-0040-BCD2-60B7A8F90227}"/>
                </a:ext>
              </a:extLst>
            </p:cNvPr>
            <p:cNvSpPr/>
            <p:nvPr/>
          </p:nvSpPr>
          <p:spPr>
            <a:xfrm>
              <a:off x="3865419" y="3609108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Cross 371">
              <a:extLst>
                <a:ext uri="{FF2B5EF4-FFF2-40B4-BE49-F238E27FC236}">
                  <a16:creationId xmlns:a16="http://schemas.microsoft.com/office/drawing/2014/main" id="{BE647F91-9DB2-164F-A40E-4F0B28A60C9F}"/>
                </a:ext>
              </a:extLst>
            </p:cNvPr>
            <p:cNvSpPr/>
            <p:nvPr/>
          </p:nvSpPr>
          <p:spPr>
            <a:xfrm>
              <a:off x="2618509" y="4010890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Cross 372">
              <a:extLst>
                <a:ext uri="{FF2B5EF4-FFF2-40B4-BE49-F238E27FC236}">
                  <a16:creationId xmlns:a16="http://schemas.microsoft.com/office/drawing/2014/main" id="{244A18AE-CFD4-414A-B6CD-3C42384666CD}"/>
                </a:ext>
              </a:extLst>
            </p:cNvPr>
            <p:cNvSpPr/>
            <p:nvPr/>
          </p:nvSpPr>
          <p:spPr>
            <a:xfrm>
              <a:off x="3034145" y="4010890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Cross 373">
              <a:extLst>
                <a:ext uri="{FF2B5EF4-FFF2-40B4-BE49-F238E27FC236}">
                  <a16:creationId xmlns:a16="http://schemas.microsoft.com/office/drawing/2014/main" id="{D2F5F320-F3EF-B34B-A54E-C2670DE010E4}"/>
                </a:ext>
              </a:extLst>
            </p:cNvPr>
            <p:cNvSpPr/>
            <p:nvPr/>
          </p:nvSpPr>
          <p:spPr>
            <a:xfrm>
              <a:off x="3449782" y="4010890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ross 374">
              <a:extLst>
                <a:ext uri="{FF2B5EF4-FFF2-40B4-BE49-F238E27FC236}">
                  <a16:creationId xmlns:a16="http://schemas.microsoft.com/office/drawing/2014/main" id="{107C4EF9-7891-A342-B998-2E8596C6BA42}"/>
                </a:ext>
              </a:extLst>
            </p:cNvPr>
            <p:cNvSpPr/>
            <p:nvPr/>
          </p:nvSpPr>
          <p:spPr>
            <a:xfrm>
              <a:off x="3851564" y="399703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BEAFAC8-E2CD-0F4C-B80D-0BEF22CCDF61}"/>
                </a:ext>
              </a:extLst>
            </p:cNvPr>
            <p:cNvSpPr/>
            <p:nvPr/>
          </p:nvSpPr>
          <p:spPr>
            <a:xfrm>
              <a:off x="471055" y="1897381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2523374-F6F5-5548-BCD6-3F493ED0BA2F}"/>
                </a:ext>
              </a:extLst>
            </p:cNvPr>
            <p:cNvSpPr/>
            <p:nvPr/>
          </p:nvSpPr>
          <p:spPr>
            <a:xfrm>
              <a:off x="987137" y="18973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A2A872C-4F5F-184C-869E-4E87EF09BB79}"/>
                </a:ext>
              </a:extLst>
            </p:cNvPr>
            <p:cNvSpPr/>
            <p:nvPr/>
          </p:nvSpPr>
          <p:spPr>
            <a:xfrm>
              <a:off x="1454727" y="1897381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F82E323F-3CCA-314A-8C7F-4E043402F700}"/>
                </a:ext>
              </a:extLst>
            </p:cNvPr>
            <p:cNvSpPr/>
            <p:nvPr/>
          </p:nvSpPr>
          <p:spPr>
            <a:xfrm>
              <a:off x="1939636" y="1897381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7382A747-9C9C-8645-B4C9-F1D171C6649C}"/>
                </a:ext>
              </a:extLst>
            </p:cNvPr>
            <p:cNvSpPr/>
            <p:nvPr/>
          </p:nvSpPr>
          <p:spPr>
            <a:xfrm>
              <a:off x="484909" y="2243744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DF6FF0BD-A888-C64E-91F0-A30EFBA3E44D}"/>
                </a:ext>
              </a:extLst>
            </p:cNvPr>
            <p:cNvSpPr/>
            <p:nvPr/>
          </p:nvSpPr>
          <p:spPr>
            <a:xfrm>
              <a:off x="1000991" y="2243744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0D82E9EE-C8F5-244B-A586-B88D4A0D89C3}"/>
                </a:ext>
              </a:extLst>
            </p:cNvPr>
            <p:cNvSpPr/>
            <p:nvPr/>
          </p:nvSpPr>
          <p:spPr>
            <a:xfrm>
              <a:off x="1468581" y="2243744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3460FBC8-7DE3-4541-A70D-D6D17625C37C}"/>
                </a:ext>
              </a:extLst>
            </p:cNvPr>
            <p:cNvSpPr/>
            <p:nvPr/>
          </p:nvSpPr>
          <p:spPr>
            <a:xfrm>
              <a:off x="1953490" y="2243744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A2BAFDCA-2376-0443-904B-B21E51B88118}"/>
                </a:ext>
              </a:extLst>
            </p:cNvPr>
            <p:cNvSpPr/>
            <p:nvPr/>
          </p:nvSpPr>
          <p:spPr>
            <a:xfrm>
              <a:off x="498764" y="2617817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698B28A-375A-6B4C-BAD9-FEF453271CEA}"/>
                </a:ext>
              </a:extLst>
            </p:cNvPr>
            <p:cNvSpPr/>
            <p:nvPr/>
          </p:nvSpPr>
          <p:spPr>
            <a:xfrm>
              <a:off x="1014846" y="2617817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7365AFE8-F703-444A-97AE-4BE510C5A4FE}"/>
                </a:ext>
              </a:extLst>
            </p:cNvPr>
            <p:cNvSpPr/>
            <p:nvPr/>
          </p:nvSpPr>
          <p:spPr>
            <a:xfrm>
              <a:off x="1482436" y="2617817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7B2B1493-FA25-C348-89DC-9F87A1D15483}"/>
                </a:ext>
              </a:extLst>
            </p:cNvPr>
            <p:cNvSpPr/>
            <p:nvPr/>
          </p:nvSpPr>
          <p:spPr>
            <a:xfrm>
              <a:off x="1967345" y="2617817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9654B70A-36B5-2846-8284-3C67E8B4A47F}"/>
                </a:ext>
              </a:extLst>
            </p:cNvPr>
            <p:cNvSpPr/>
            <p:nvPr/>
          </p:nvSpPr>
          <p:spPr>
            <a:xfrm>
              <a:off x="484909" y="2978035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AB1447EF-2068-BB44-9ED4-262528124C21}"/>
                </a:ext>
              </a:extLst>
            </p:cNvPr>
            <p:cNvSpPr/>
            <p:nvPr/>
          </p:nvSpPr>
          <p:spPr>
            <a:xfrm>
              <a:off x="1000991" y="2978035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3E000964-D002-2649-BFAA-DDF24F02171D}"/>
                </a:ext>
              </a:extLst>
            </p:cNvPr>
            <p:cNvSpPr/>
            <p:nvPr/>
          </p:nvSpPr>
          <p:spPr>
            <a:xfrm>
              <a:off x="1468581" y="2978035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CC053ED2-738F-7740-8330-F515454A726A}"/>
                </a:ext>
              </a:extLst>
            </p:cNvPr>
            <p:cNvSpPr/>
            <p:nvPr/>
          </p:nvSpPr>
          <p:spPr>
            <a:xfrm>
              <a:off x="1953490" y="2978035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617A45C9-9CC0-E146-ABD3-503EB8F1C138}"/>
                </a:ext>
              </a:extLst>
            </p:cNvPr>
            <p:cNvSpPr/>
            <p:nvPr/>
          </p:nvSpPr>
          <p:spPr>
            <a:xfrm>
              <a:off x="471055" y="3352109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55E661D7-0F4E-4746-A278-1AB420E9FBC8}"/>
                </a:ext>
              </a:extLst>
            </p:cNvPr>
            <p:cNvSpPr/>
            <p:nvPr/>
          </p:nvSpPr>
          <p:spPr>
            <a:xfrm>
              <a:off x="987137" y="3352109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F22AFCBC-CF4F-294D-8E4E-B7E51F26C7F5}"/>
                </a:ext>
              </a:extLst>
            </p:cNvPr>
            <p:cNvSpPr/>
            <p:nvPr/>
          </p:nvSpPr>
          <p:spPr>
            <a:xfrm>
              <a:off x="1454727" y="3352109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01EC603B-5E87-8647-B86C-54DB206E6F33}"/>
                </a:ext>
              </a:extLst>
            </p:cNvPr>
            <p:cNvSpPr/>
            <p:nvPr/>
          </p:nvSpPr>
          <p:spPr>
            <a:xfrm>
              <a:off x="1939636" y="3352109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4792584A-B699-254D-A1E3-482AD90C0BC7}"/>
                </a:ext>
              </a:extLst>
            </p:cNvPr>
            <p:cNvSpPr/>
            <p:nvPr/>
          </p:nvSpPr>
          <p:spPr>
            <a:xfrm>
              <a:off x="457201" y="3726181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919600EB-8A19-9D48-B6F1-95F917BC960E}"/>
                </a:ext>
              </a:extLst>
            </p:cNvPr>
            <p:cNvSpPr/>
            <p:nvPr/>
          </p:nvSpPr>
          <p:spPr>
            <a:xfrm>
              <a:off x="973283" y="3726181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C3742B82-FE45-A942-8621-B34814536142}"/>
                </a:ext>
              </a:extLst>
            </p:cNvPr>
            <p:cNvSpPr/>
            <p:nvPr/>
          </p:nvSpPr>
          <p:spPr>
            <a:xfrm>
              <a:off x="1440873" y="37261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E04B843B-D070-DE4A-BD28-6697BB3AF0DA}"/>
                </a:ext>
              </a:extLst>
            </p:cNvPr>
            <p:cNvSpPr/>
            <p:nvPr/>
          </p:nvSpPr>
          <p:spPr>
            <a:xfrm>
              <a:off x="1925782" y="3726181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1C0546CD-3FD8-F44A-A612-BC47130E78AC}"/>
                </a:ext>
              </a:extLst>
            </p:cNvPr>
            <p:cNvSpPr/>
            <p:nvPr/>
          </p:nvSpPr>
          <p:spPr>
            <a:xfrm>
              <a:off x="471055" y="4100253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EC968BF-BDD0-7E4A-948D-10E2168683FF}"/>
                </a:ext>
              </a:extLst>
            </p:cNvPr>
            <p:cNvSpPr/>
            <p:nvPr/>
          </p:nvSpPr>
          <p:spPr>
            <a:xfrm>
              <a:off x="987137" y="4100253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D0A6D4C-AC68-0042-8722-07337747B1F0}"/>
                </a:ext>
              </a:extLst>
            </p:cNvPr>
            <p:cNvSpPr/>
            <p:nvPr/>
          </p:nvSpPr>
          <p:spPr>
            <a:xfrm>
              <a:off x="1454727" y="4100253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49807BD6-A211-0E4A-9803-625AD570B6C6}"/>
                </a:ext>
              </a:extLst>
            </p:cNvPr>
            <p:cNvSpPr/>
            <p:nvPr/>
          </p:nvSpPr>
          <p:spPr>
            <a:xfrm>
              <a:off x="1939636" y="4100253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EEA4CA-EB92-EB45-BCD4-4F83A4B3C9B6}"/>
              </a:ext>
            </a:extLst>
          </p:cNvPr>
          <p:cNvSpPr txBox="1"/>
          <p:nvPr/>
        </p:nvSpPr>
        <p:spPr>
          <a:xfrm>
            <a:off x="1413164" y="4918364"/>
            <a:ext cx="279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Precision= 23/28 = 0.82 </a:t>
            </a:r>
          </a:p>
        </p:txBody>
      </p:sp>
    </p:spTree>
    <p:extLst>
      <p:ext uri="{BB962C8B-B14F-4D97-AF65-F5344CB8AC3E}">
        <p14:creationId xmlns:p14="http://schemas.microsoft.com/office/powerpoint/2010/main" val="254448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Concepts:Overfitting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Classifiers</a:t>
            </a:r>
            <a:r>
              <a:rPr lang="fr-FR" sz="3733" dirty="0">
                <a:solidFill>
                  <a:schemeClr val="bg1"/>
                </a:solidFill>
              </a:rPr>
              <a:t> and </a:t>
            </a:r>
            <a:r>
              <a:rPr lang="fr-FR" sz="3733" dirty="0" err="1">
                <a:solidFill>
                  <a:schemeClr val="bg1"/>
                </a:solidFill>
              </a:rPr>
              <a:t>regularization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143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Learning a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boundary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C9A65F-F406-B74D-9EFE-503B1273BEBD}"/>
              </a:ext>
            </a:extLst>
          </p:cNvPr>
          <p:cNvGrpSpPr/>
          <p:nvPr/>
        </p:nvGrpSpPr>
        <p:grpSpPr>
          <a:xfrm>
            <a:off x="479075" y="1843087"/>
            <a:ext cx="3266209" cy="2479965"/>
            <a:chOff x="876300" y="1828800"/>
            <a:chExt cx="3266209" cy="24799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8E17978-39BC-3E4C-9590-AB50F63C1D02}"/>
                </a:ext>
              </a:extLst>
            </p:cNvPr>
            <p:cNvGrpSpPr/>
            <p:nvPr/>
          </p:nvGrpSpPr>
          <p:grpSpPr>
            <a:xfrm>
              <a:off x="876300" y="1828800"/>
              <a:ext cx="3266209" cy="2479965"/>
              <a:chOff x="876300" y="1565564"/>
              <a:chExt cx="3266209" cy="2479965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7137A5B-D1A6-2A44-948C-1F63B7D7D500}"/>
                  </a:ext>
                </a:extLst>
              </p:cNvPr>
              <p:cNvCxnSpPr/>
              <p:nvPr/>
            </p:nvCxnSpPr>
            <p:spPr>
              <a:xfrm flipV="1">
                <a:off x="876300" y="1565564"/>
                <a:ext cx="0" cy="24661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5DB754E-8337-0A44-AADB-8830120384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300" y="4045528"/>
                <a:ext cx="326620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36CC950E-4A49-8345-B0D0-54A3475ACE86}"/>
                </a:ext>
              </a:extLst>
            </p:cNvPr>
            <p:cNvSpPr/>
            <p:nvPr/>
          </p:nvSpPr>
          <p:spPr>
            <a:xfrm>
              <a:off x="3380509" y="33389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12DF3D-5A28-964C-823D-E9E8271161B7}"/>
                </a:ext>
              </a:extLst>
            </p:cNvPr>
            <p:cNvSpPr/>
            <p:nvPr/>
          </p:nvSpPr>
          <p:spPr>
            <a:xfrm>
              <a:off x="1814945" y="305769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020A78-A15C-1945-BA64-340A97C626BB}"/>
                </a:ext>
              </a:extLst>
            </p:cNvPr>
            <p:cNvSpPr/>
            <p:nvPr/>
          </p:nvSpPr>
          <p:spPr>
            <a:xfrm>
              <a:off x="1454727" y="26143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36DA68-62D9-FF46-8F5F-6068976A97B7}"/>
                </a:ext>
              </a:extLst>
            </p:cNvPr>
            <p:cNvSpPr/>
            <p:nvPr/>
          </p:nvSpPr>
          <p:spPr>
            <a:xfrm>
              <a:off x="1122218" y="379199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8F7BAF-CE3A-404C-AEAF-F7D3EFD38733}"/>
                </a:ext>
              </a:extLst>
            </p:cNvPr>
            <p:cNvSpPr/>
            <p:nvPr/>
          </p:nvSpPr>
          <p:spPr>
            <a:xfrm>
              <a:off x="2272145" y="2157153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2B2D22-66ED-F640-99E9-1997F5DB4D08}"/>
                </a:ext>
              </a:extLst>
            </p:cNvPr>
            <p:cNvSpPr/>
            <p:nvPr/>
          </p:nvSpPr>
          <p:spPr>
            <a:xfrm>
              <a:off x="2438399" y="29191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FB35157-91FC-874C-849E-781DE53A24C9}"/>
                </a:ext>
              </a:extLst>
            </p:cNvPr>
            <p:cNvSpPr/>
            <p:nvPr/>
          </p:nvSpPr>
          <p:spPr>
            <a:xfrm>
              <a:off x="1842654" y="379198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6189BF3-2750-1444-BC00-4590145D67EC}"/>
                </a:ext>
              </a:extLst>
            </p:cNvPr>
            <p:cNvSpPr/>
            <p:nvPr/>
          </p:nvSpPr>
          <p:spPr>
            <a:xfrm>
              <a:off x="3061854" y="254508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1ABB8D-E6B4-B34B-A85F-6123680222EB}"/>
                </a:ext>
              </a:extLst>
            </p:cNvPr>
            <p:cNvSpPr/>
            <p:nvPr/>
          </p:nvSpPr>
          <p:spPr>
            <a:xfrm>
              <a:off x="2438400" y="345948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7CF9EBF-9D04-6C48-A4CD-FB2A54E4757C}"/>
                </a:ext>
              </a:extLst>
            </p:cNvPr>
            <p:cNvSpPr/>
            <p:nvPr/>
          </p:nvSpPr>
          <p:spPr>
            <a:xfrm>
              <a:off x="1177636" y="31131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0B52396-F0B1-E443-880A-B0021B6D53F6}"/>
                </a:ext>
              </a:extLst>
            </p:cNvPr>
            <p:cNvSpPr/>
            <p:nvPr/>
          </p:nvSpPr>
          <p:spPr>
            <a:xfrm>
              <a:off x="1330036" y="21987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2B0F050-6053-9D4D-9E8C-5E9915423CCA}"/>
                </a:ext>
              </a:extLst>
            </p:cNvPr>
            <p:cNvSpPr/>
            <p:nvPr/>
          </p:nvSpPr>
          <p:spPr>
            <a:xfrm>
              <a:off x="2092036" y="251737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86494B05-F120-F741-8A0B-7BCFF8731122}"/>
                </a:ext>
              </a:extLst>
            </p:cNvPr>
            <p:cNvSpPr/>
            <p:nvPr/>
          </p:nvSpPr>
          <p:spPr>
            <a:xfrm>
              <a:off x="3020291" y="3588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F986EA75-B6BB-4A41-A336-77FFBDE33795}"/>
                </a:ext>
              </a:extLst>
            </p:cNvPr>
            <p:cNvSpPr/>
            <p:nvPr/>
          </p:nvSpPr>
          <p:spPr>
            <a:xfrm>
              <a:off x="2812473" y="3200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84BA8552-0772-A44E-89BB-E7B177693D3C}"/>
                </a:ext>
              </a:extLst>
            </p:cNvPr>
            <p:cNvSpPr/>
            <p:nvPr/>
          </p:nvSpPr>
          <p:spPr>
            <a:xfrm>
              <a:off x="3366655" y="2826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7915B339-F367-304D-9916-78D6CD77D252}"/>
                </a:ext>
              </a:extLst>
            </p:cNvPr>
            <p:cNvSpPr/>
            <p:nvPr/>
          </p:nvSpPr>
          <p:spPr>
            <a:xfrm>
              <a:off x="2646218" y="38238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ross 56">
              <a:extLst>
                <a:ext uri="{FF2B5EF4-FFF2-40B4-BE49-F238E27FC236}">
                  <a16:creationId xmlns:a16="http://schemas.microsoft.com/office/drawing/2014/main" id="{C2E7A41A-4AFA-D14C-9457-272D8666135B}"/>
                </a:ext>
              </a:extLst>
            </p:cNvPr>
            <p:cNvSpPr/>
            <p:nvPr/>
          </p:nvSpPr>
          <p:spPr>
            <a:xfrm>
              <a:off x="3394364" y="3962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ross 57">
              <a:extLst>
                <a:ext uri="{FF2B5EF4-FFF2-40B4-BE49-F238E27FC236}">
                  <a16:creationId xmlns:a16="http://schemas.microsoft.com/office/drawing/2014/main" id="{39D0E252-3AD1-BB45-AF44-5061FC9155B6}"/>
                </a:ext>
              </a:extLst>
            </p:cNvPr>
            <p:cNvSpPr/>
            <p:nvPr/>
          </p:nvSpPr>
          <p:spPr>
            <a:xfrm>
              <a:off x="2189018" y="30479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ross 58">
              <a:extLst>
                <a:ext uri="{FF2B5EF4-FFF2-40B4-BE49-F238E27FC236}">
                  <a16:creationId xmlns:a16="http://schemas.microsoft.com/office/drawing/2014/main" id="{280A73E1-0AE4-3241-BD90-323634C49B16}"/>
                </a:ext>
              </a:extLst>
            </p:cNvPr>
            <p:cNvSpPr/>
            <p:nvPr/>
          </p:nvSpPr>
          <p:spPr>
            <a:xfrm>
              <a:off x="3740727" y="37961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ross 59">
              <a:extLst>
                <a:ext uri="{FF2B5EF4-FFF2-40B4-BE49-F238E27FC236}">
                  <a16:creationId xmlns:a16="http://schemas.microsoft.com/office/drawing/2014/main" id="{570DED96-9644-2040-A89A-22D6BDC3CC6E}"/>
                </a:ext>
              </a:extLst>
            </p:cNvPr>
            <p:cNvSpPr/>
            <p:nvPr/>
          </p:nvSpPr>
          <p:spPr>
            <a:xfrm>
              <a:off x="3006436" y="288174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>
              <a:extLst>
                <a:ext uri="{FF2B5EF4-FFF2-40B4-BE49-F238E27FC236}">
                  <a16:creationId xmlns:a16="http://schemas.microsoft.com/office/drawing/2014/main" id="{012C4498-62D2-2743-B7A7-8B6F55D4B064}"/>
                </a:ext>
              </a:extLst>
            </p:cNvPr>
            <p:cNvSpPr/>
            <p:nvPr/>
          </p:nvSpPr>
          <p:spPr>
            <a:xfrm>
              <a:off x="2646218" y="252152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>
              <a:extLst>
                <a:ext uri="{FF2B5EF4-FFF2-40B4-BE49-F238E27FC236}">
                  <a16:creationId xmlns:a16="http://schemas.microsoft.com/office/drawing/2014/main" id="{D0432682-9D89-ED46-85E7-CC3BA1514688}"/>
                </a:ext>
              </a:extLst>
            </p:cNvPr>
            <p:cNvSpPr/>
            <p:nvPr/>
          </p:nvSpPr>
          <p:spPr>
            <a:xfrm>
              <a:off x="2258291" y="39623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>
              <a:extLst>
                <a:ext uri="{FF2B5EF4-FFF2-40B4-BE49-F238E27FC236}">
                  <a16:creationId xmlns:a16="http://schemas.microsoft.com/office/drawing/2014/main" id="{366EA4A7-8E13-FF45-8AED-376A0F25E57D}"/>
                </a:ext>
              </a:extLst>
            </p:cNvPr>
            <p:cNvSpPr/>
            <p:nvPr/>
          </p:nvSpPr>
          <p:spPr>
            <a:xfrm>
              <a:off x="3449782" y="36714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>
              <a:extLst>
                <a:ext uri="{FF2B5EF4-FFF2-40B4-BE49-F238E27FC236}">
                  <a16:creationId xmlns:a16="http://schemas.microsoft.com/office/drawing/2014/main" id="{44AE85A5-3297-EB4D-A861-2D84773D154E}"/>
                </a:ext>
              </a:extLst>
            </p:cNvPr>
            <p:cNvSpPr/>
            <p:nvPr/>
          </p:nvSpPr>
          <p:spPr>
            <a:xfrm>
              <a:off x="3657600" y="35190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4BEEB4F-DF2D-4A40-AD71-5728D1B60068}"/>
              </a:ext>
            </a:extLst>
          </p:cNvPr>
          <p:cNvSpPr txBox="1"/>
          <p:nvPr/>
        </p:nvSpPr>
        <p:spPr>
          <a:xfrm>
            <a:off x="1542411" y="443388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X[1]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2ADF60F-4191-FE4A-A719-523615208110}"/>
              </a:ext>
            </a:extLst>
          </p:cNvPr>
          <p:cNvGrpSpPr/>
          <p:nvPr/>
        </p:nvGrpSpPr>
        <p:grpSpPr>
          <a:xfrm>
            <a:off x="4822248" y="1872096"/>
            <a:ext cx="3731429" cy="2973986"/>
            <a:chOff x="5190898" y="1814946"/>
            <a:chExt cx="3731429" cy="2973986"/>
          </a:xfrm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0AC146C5-F9CA-7749-A123-F4AA1D17BE4A}"/>
                </a:ext>
              </a:extLst>
            </p:cNvPr>
            <p:cNvSpPr/>
            <p:nvPr/>
          </p:nvSpPr>
          <p:spPr>
            <a:xfrm>
              <a:off x="6768059" y="1858780"/>
              <a:ext cx="2061147" cy="2443397"/>
            </a:xfrm>
            <a:custGeom>
              <a:avLst/>
              <a:gdLst>
                <a:gd name="connsiteX0" fmla="*/ 0 w 2008909"/>
                <a:gd name="connsiteY0" fmla="*/ 2660073 h 2673928"/>
                <a:gd name="connsiteX1" fmla="*/ 2008909 w 2008909"/>
                <a:gd name="connsiteY1" fmla="*/ 0 h 2673928"/>
                <a:gd name="connsiteX2" fmla="*/ 2008909 w 2008909"/>
                <a:gd name="connsiteY2" fmla="*/ 2673928 h 2673928"/>
                <a:gd name="connsiteX3" fmla="*/ 0 w 2008909"/>
                <a:gd name="connsiteY3" fmla="*/ 2660073 h 267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8909" h="2673928">
                  <a:moveTo>
                    <a:pt x="0" y="2660073"/>
                  </a:moveTo>
                  <a:lnTo>
                    <a:pt x="2008909" y="0"/>
                  </a:lnTo>
                  <a:lnTo>
                    <a:pt x="2008909" y="2673928"/>
                  </a:lnTo>
                  <a:lnTo>
                    <a:pt x="0" y="266007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657FF53-81F2-A84D-9B23-0DFB4A048369}"/>
                </a:ext>
              </a:extLst>
            </p:cNvPr>
            <p:cNvSpPr/>
            <p:nvPr/>
          </p:nvSpPr>
          <p:spPr>
            <a:xfrm>
              <a:off x="5652654" y="1843790"/>
              <a:ext cx="3184047" cy="2464974"/>
            </a:xfrm>
            <a:custGeom>
              <a:avLst/>
              <a:gdLst>
                <a:gd name="connsiteX0" fmla="*/ 1136072 w 3158836"/>
                <a:gd name="connsiteY0" fmla="*/ 2660073 h 2687782"/>
                <a:gd name="connsiteX1" fmla="*/ 3158836 w 3158836"/>
                <a:gd name="connsiteY1" fmla="*/ 0 h 2687782"/>
                <a:gd name="connsiteX2" fmla="*/ 0 w 3158836"/>
                <a:gd name="connsiteY2" fmla="*/ 0 h 2687782"/>
                <a:gd name="connsiteX3" fmla="*/ 0 w 3158836"/>
                <a:gd name="connsiteY3" fmla="*/ 2687782 h 2687782"/>
                <a:gd name="connsiteX4" fmla="*/ 1136072 w 3158836"/>
                <a:gd name="connsiteY4" fmla="*/ 2660073 h 268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8836" h="2687782">
                  <a:moveTo>
                    <a:pt x="1136072" y="2660073"/>
                  </a:moveTo>
                  <a:lnTo>
                    <a:pt x="3158836" y="0"/>
                  </a:lnTo>
                  <a:lnTo>
                    <a:pt x="0" y="0"/>
                  </a:lnTo>
                  <a:lnTo>
                    <a:pt x="0" y="2687782"/>
                  </a:lnTo>
                  <a:lnTo>
                    <a:pt x="1136072" y="266007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88EB87F-5CD0-9B4E-9444-A072F1BA845B}"/>
                </a:ext>
              </a:extLst>
            </p:cNvPr>
            <p:cNvGrpSpPr/>
            <p:nvPr/>
          </p:nvGrpSpPr>
          <p:grpSpPr>
            <a:xfrm>
              <a:off x="5656118" y="1814946"/>
              <a:ext cx="3266209" cy="2479965"/>
              <a:chOff x="876300" y="1828800"/>
              <a:chExt cx="3266209" cy="247996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235618B8-5001-5E45-A44D-3E6526D41184}"/>
                  </a:ext>
                </a:extLst>
              </p:cNvPr>
              <p:cNvGrpSpPr/>
              <p:nvPr/>
            </p:nvGrpSpPr>
            <p:grpSpPr>
              <a:xfrm>
                <a:off x="876300" y="1828800"/>
                <a:ext cx="3266209" cy="2479965"/>
                <a:chOff x="876300" y="1565564"/>
                <a:chExt cx="3266209" cy="2479965"/>
              </a:xfrm>
            </p:grpSpPr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A00AE107-4C76-1D44-BF2A-1228841ADE34}"/>
                    </a:ext>
                  </a:extLst>
                </p:cNvPr>
                <p:cNvCxnSpPr/>
                <p:nvPr/>
              </p:nvCxnSpPr>
              <p:spPr>
                <a:xfrm flipV="1">
                  <a:off x="876300" y="1565564"/>
                  <a:ext cx="0" cy="24661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7B76959E-66FD-CE42-9721-AF3C0B87B6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6300" y="4045528"/>
                  <a:ext cx="3266209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Cross 66">
                <a:extLst>
                  <a:ext uri="{FF2B5EF4-FFF2-40B4-BE49-F238E27FC236}">
                    <a16:creationId xmlns:a16="http://schemas.microsoft.com/office/drawing/2014/main" id="{1620376E-AFD2-3643-8AF8-EA1ED375677C}"/>
                  </a:ext>
                </a:extLst>
              </p:cNvPr>
              <p:cNvSpPr/>
              <p:nvPr/>
            </p:nvSpPr>
            <p:spPr>
              <a:xfrm>
                <a:off x="3380509" y="333894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77FBD875-7325-E046-AF2B-B4E6534F95DD}"/>
                  </a:ext>
                </a:extLst>
              </p:cNvPr>
              <p:cNvSpPr/>
              <p:nvPr/>
            </p:nvSpPr>
            <p:spPr>
              <a:xfrm>
                <a:off x="1814945" y="3057699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2F609C8-A39F-4444-B425-D88FC3A579C4}"/>
                  </a:ext>
                </a:extLst>
              </p:cNvPr>
              <p:cNvSpPr/>
              <p:nvPr/>
            </p:nvSpPr>
            <p:spPr>
              <a:xfrm>
                <a:off x="1454727" y="2614354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7B8C1F3-B2CE-7249-919D-7DC42B7095F7}"/>
                  </a:ext>
                </a:extLst>
              </p:cNvPr>
              <p:cNvSpPr/>
              <p:nvPr/>
            </p:nvSpPr>
            <p:spPr>
              <a:xfrm>
                <a:off x="1122218" y="3791990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5886C0B-636E-9E45-A5A7-C0663CA5B1FE}"/>
                  </a:ext>
                </a:extLst>
              </p:cNvPr>
              <p:cNvSpPr/>
              <p:nvPr/>
            </p:nvSpPr>
            <p:spPr>
              <a:xfrm>
                <a:off x="2272145" y="2157153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5B4F379-D67E-C446-BC38-2D03FEE00365}"/>
                  </a:ext>
                </a:extLst>
              </p:cNvPr>
              <p:cNvSpPr/>
              <p:nvPr/>
            </p:nvSpPr>
            <p:spPr>
              <a:xfrm>
                <a:off x="2438399" y="2919154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5BD98A0-EA7D-4641-B37E-C26BA7658251}"/>
                  </a:ext>
                </a:extLst>
              </p:cNvPr>
              <p:cNvSpPr/>
              <p:nvPr/>
            </p:nvSpPr>
            <p:spPr>
              <a:xfrm>
                <a:off x="1842654" y="3791989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3DFC424-4E70-924F-8E2A-98B9E26011CA}"/>
                  </a:ext>
                </a:extLst>
              </p:cNvPr>
              <p:cNvSpPr/>
              <p:nvPr/>
            </p:nvSpPr>
            <p:spPr>
              <a:xfrm>
                <a:off x="3061854" y="2545080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3AA4ADB-53CA-6B43-B752-B11FEEB4785C}"/>
                  </a:ext>
                </a:extLst>
              </p:cNvPr>
              <p:cNvSpPr/>
              <p:nvPr/>
            </p:nvSpPr>
            <p:spPr>
              <a:xfrm>
                <a:off x="2438400" y="3459481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83BDE55-CA3B-EE4E-99C0-B4ACCE66A176}"/>
                  </a:ext>
                </a:extLst>
              </p:cNvPr>
              <p:cNvSpPr/>
              <p:nvPr/>
            </p:nvSpPr>
            <p:spPr>
              <a:xfrm>
                <a:off x="1177636" y="3113117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722C8F5-DBD2-3445-BF6F-571A6FCECA11}"/>
                  </a:ext>
                </a:extLst>
              </p:cNvPr>
              <p:cNvSpPr/>
              <p:nvPr/>
            </p:nvSpPr>
            <p:spPr>
              <a:xfrm>
                <a:off x="1330036" y="2198717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DDB0223-6B14-2045-B8A5-7EA5C30CA37B}"/>
                  </a:ext>
                </a:extLst>
              </p:cNvPr>
              <p:cNvSpPr/>
              <p:nvPr/>
            </p:nvSpPr>
            <p:spPr>
              <a:xfrm>
                <a:off x="2092036" y="2517371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Cross 78">
                <a:extLst>
                  <a:ext uri="{FF2B5EF4-FFF2-40B4-BE49-F238E27FC236}">
                    <a16:creationId xmlns:a16="http://schemas.microsoft.com/office/drawing/2014/main" id="{BE8F65C7-C897-6D45-B261-CE52C3049D45}"/>
                  </a:ext>
                </a:extLst>
              </p:cNvPr>
              <p:cNvSpPr/>
              <p:nvPr/>
            </p:nvSpPr>
            <p:spPr>
              <a:xfrm>
                <a:off x="3020291" y="3588327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ross 79">
                <a:extLst>
                  <a:ext uri="{FF2B5EF4-FFF2-40B4-BE49-F238E27FC236}">
                    <a16:creationId xmlns:a16="http://schemas.microsoft.com/office/drawing/2014/main" id="{0052223C-A508-DC43-80B4-B8D580780F8E}"/>
                  </a:ext>
                </a:extLst>
              </p:cNvPr>
              <p:cNvSpPr/>
              <p:nvPr/>
            </p:nvSpPr>
            <p:spPr>
              <a:xfrm>
                <a:off x="2812473" y="3200400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A6338EB0-DCF8-7B46-A074-F8990A9AC7FF}"/>
                  </a:ext>
                </a:extLst>
              </p:cNvPr>
              <p:cNvSpPr/>
              <p:nvPr/>
            </p:nvSpPr>
            <p:spPr>
              <a:xfrm>
                <a:off x="3366655" y="2826327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Cross 81">
                <a:extLst>
                  <a:ext uri="{FF2B5EF4-FFF2-40B4-BE49-F238E27FC236}">
                    <a16:creationId xmlns:a16="http://schemas.microsoft.com/office/drawing/2014/main" id="{333414EB-4B64-FB46-A3D8-2483B1B28836}"/>
                  </a:ext>
                </a:extLst>
              </p:cNvPr>
              <p:cNvSpPr/>
              <p:nvPr/>
            </p:nvSpPr>
            <p:spPr>
              <a:xfrm>
                <a:off x="2646218" y="38238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Cross 82">
                <a:extLst>
                  <a:ext uri="{FF2B5EF4-FFF2-40B4-BE49-F238E27FC236}">
                    <a16:creationId xmlns:a16="http://schemas.microsoft.com/office/drawing/2014/main" id="{94F5472F-EBB8-564F-AD97-89D4FF939D60}"/>
                  </a:ext>
                </a:extLst>
              </p:cNvPr>
              <p:cNvSpPr/>
              <p:nvPr/>
            </p:nvSpPr>
            <p:spPr>
              <a:xfrm>
                <a:off x="3394364" y="3962400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Cross 83">
                <a:extLst>
                  <a:ext uri="{FF2B5EF4-FFF2-40B4-BE49-F238E27FC236}">
                    <a16:creationId xmlns:a16="http://schemas.microsoft.com/office/drawing/2014/main" id="{18AF92E3-4B5C-2342-8759-DB1173E12D1F}"/>
                  </a:ext>
                </a:extLst>
              </p:cNvPr>
              <p:cNvSpPr/>
              <p:nvPr/>
            </p:nvSpPr>
            <p:spPr>
              <a:xfrm>
                <a:off x="2189018" y="3047999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Cross 84">
                <a:extLst>
                  <a:ext uri="{FF2B5EF4-FFF2-40B4-BE49-F238E27FC236}">
                    <a16:creationId xmlns:a16="http://schemas.microsoft.com/office/drawing/2014/main" id="{B85708FD-338B-E645-87F9-3EE107FD44D0}"/>
                  </a:ext>
                </a:extLst>
              </p:cNvPr>
              <p:cNvSpPr/>
              <p:nvPr/>
            </p:nvSpPr>
            <p:spPr>
              <a:xfrm>
                <a:off x="3740727" y="379614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Cross 85">
                <a:extLst>
                  <a:ext uri="{FF2B5EF4-FFF2-40B4-BE49-F238E27FC236}">
                    <a16:creationId xmlns:a16="http://schemas.microsoft.com/office/drawing/2014/main" id="{BD748522-6CA1-744D-8295-5D64ACF02CB2}"/>
                  </a:ext>
                </a:extLst>
              </p:cNvPr>
              <p:cNvSpPr/>
              <p:nvPr/>
            </p:nvSpPr>
            <p:spPr>
              <a:xfrm>
                <a:off x="3006436" y="288174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Cross 86">
                <a:extLst>
                  <a:ext uri="{FF2B5EF4-FFF2-40B4-BE49-F238E27FC236}">
                    <a16:creationId xmlns:a16="http://schemas.microsoft.com/office/drawing/2014/main" id="{A164C52C-3EBD-2240-B1CB-EF1D5B8D31BA}"/>
                  </a:ext>
                </a:extLst>
              </p:cNvPr>
              <p:cNvSpPr/>
              <p:nvPr/>
            </p:nvSpPr>
            <p:spPr>
              <a:xfrm>
                <a:off x="2646218" y="252152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Cross 87">
                <a:extLst>
                  <a:ext uri="{FF2B5EF4-FFF2-40B4-BE49-F238E27FC236}">
                    <a16:creationId xmlns:a16="http://schemas.microsoft.com/office/drawing/2014/main" id="{09AF293F-0230-AE46-82A0-764F284E691B}"/>
                  </a:ext>
                </a:extLst>
              </p:cNvPr>
              <p:cNvSpPr/>
              <p:nvPr/>
            </p:nvSpPr>
            <p:spPr>
              <a:xfrm>
                <a:off x="2258291" y="3962399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Cross 88">
                <a:extLst>
                  <a:ext uri="{FF2B5EF4-FFF2-40B4-BE49-F238E27FC236}">
                    <a16:creationId xmlns:a16="http://schemas.microsoft.com/office/drawing/2014/main" id="{FB3D1954-F1B5-B64F-8053-97AB7921E200}"/>
                  </a:ext>
                </a:extLst>
              </p:cNvPr>
              <p:cNvSpPr/>
              <p:nvPr/>
            </p:nvSpPr>
            <p:spPr>
              <a:xfrm>
                <a:off x="3449782" y="36714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Cross 89">
                <a:extLst>
                  <a:ext uri="{FF2B5EF4-FFF2-40B4-BE49-F238E27FC236}">
                    <a16:creationId xmlns:a16="http://schemas.microsoft.com/office/drawing/2014/main" id="{972D54BB-F2EA-E248-9C6F-8E3C50A4F8DE}"/>
                  </a:ext>
                </a:extLst>
              </p:cNvPr>
              <p:cNvSpPr/>
              <p:nvPr/>
            </p:nvSpPr>
            <p:spPr>
              <a:xfrm>
                <a:off x="3657600" y="35190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ED521A-38B0-1844-BF25-B732C1B01CB2}"/>
                </a:ext>
              </a:extLst>
            </p:cNvPr>
            <p:cNvSpPr txBox="1"/>
            <p:nvPr/>
          </p:nvSpPr>
          <p:spPr>
            <a:xfrm>
              <a:off x="6899564" y="4419600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X[1]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C6EFAFF-2B04-CD43-8B8C-180F06E7E8DF}"/>
                </a:ext>
              </a:extLst>
            </p:cNvPr>
            <p:cNvSpPr txBox="1"/>
            <p:nvPr/>
          </p:nvSpPr>
          <p:spPr>
            <a:xfrm rot="16200000">
              <a:off x="5043055" y="2826328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X[2]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C6BAB978-E346-F74F-ABED-98E209F75A95}"/>
              </a:ext>
            </a:extLst>
          </p:cNvPr>
          <p:cNvSpPr txBox="1"/>
          <p:nvPr/>
        </p:nvSpPr>
        <p:spPr>
          <a:xfrm rot="16200000">
            <a:off x="-147843" y="278519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X[2]</a:t>
            </a:r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A53F95AF-6E76-FE44-BAB7-F3593975E757}"/>
              </a:ext>
            </a:extLst>
          </p:cNvPr>
          <p:cNvSpPr/>
          <p:nvPr/>
        </p:nvSpPr>
        <p:spPr>
          <a:xfrm>
            <a:off x="3717577" y="3028951"/>
            <a:ext cx="985837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E1A63136-C43E-634F-AC1D-C386DB39D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88922"/>
              </p:ext>
            </p:extLst>
          </p:nvPr>
        </p:nvGraphicFramePr>
        <p:xfrm>
          <a:off x="8734427" y="2543850"/>
          <a:ext cx="3243261" cy="135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087">
                  <a:extLst>
                    <a:ext uri="{9D8B030D-6E8A-4147-A177-3AD203B41FA5}">
                      <a16:colId xmlns:a16="http://schemas.microsoft.com/office/drawing/2014/main" val="385618200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349676711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2727695513"/>
                    </a:ext>
                  </a:extLst>
                </a:gridCol>
              </a:tblGrid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Coefficient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319251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6938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311354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383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831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A9AACF3-3A67-084B-92C1-2149FB50D1BF}"/>
              </a:ext>
            </a:extLst>
          </p:cNvPr>
          <p:cNvGrpSpPr/>
          <p:nvPr/>
        </p:nvGrpSpPr>
        <p:grpSpPr>
          <a:xfrm>
            <a:off x="5186363" y="1809751"/>
            <a:ext cx="3681413" cy="3005137"/>
            <a:chOff x="5186363" y="1809751"/>
            <a:chExt cx="3681413" cy="300513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18363D-AD94-E34A-8F68-74EC806CE55C}"/>
                </a:ext>
              </a:extLst>
            </p:cNvPr>
            <p:cNvSpPr/>
            <p:nvPr/>
          </p:nvSpPr>
          <p:spPr>
            <a:xfrm>
              <a:off x="5186363" y="1900238"/>
              <a:ext cx="3214687" cy="24574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7A078CC-416F-514E-8002-CBC54666649A}"/>
                </a:ext>
              </a:extLst>
            </p:cNvPr>
            <p:cNvGrpSpPr/>
            <p:nvPr/>
          </p:nvGrpSpPr>
          <p:grpSpPr>
            <a:xfrm>
              <a:off x="5757863" y="1809751"/>
              <a:ext cx="3109913" cy="3005137"/>
              <a:chOff x="5757863" y="1809751"/>
              <a:chExt cx="3109913" cy="3005137"/>
            </a:xfrm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6F71B023-6C5E-4A44-8016-77CBD888B353}"/>
                  </a:ext>
                </a:extLst>
              </p:cNvPr>
              <p:cNvSpPr/>
              <p:nvPr/>
            </p:nvSpPr>
            <p:spPr>
              <a:xfrm>
                <a:off x="6126336" y="2020138"/>
                <a:ext cx="2570331" cy="2717237"/>
              </a:xfrm>
              <a:custGeom>
                <a:avLst/>
                <a:gdLst>
                  <a:gd name="connsiteX0" fmla="*/ 2203277 w 2570331"/>
                  <a:gd name="connsiteY0" fmla="*/ 265862 h 2717237"/>
                  <a:gd name="connsiteX1" fmla="*/ 1488902 w 2570331"/>
                  <a:gd name="connsiteY1" fmla="*/ 765925 h 2717237"/>
                  <a:gd name="connsiteX2" fmla="*/ 945977 w 2570331"/>
                  <a:gd name="connsiteY2" fmla="*/ 408737 h 2717237"/>
                  <a:gd name="connsiteX3" fmla="*/ 660227 w 2570331"/>
                  <a:gd name="connsiteY3" fmla="*/ 608762 h 2717237"/>
                  <a:gd name="connsiteX4" fmla="*/ 1031702 w 2570331"/>
                  <a:gd name="connsiteY4" fmla="*/ 937375 h 2717237"/>
                  <a:gd name="connsiteX5" fmla="*/ 917402 w 2570331"/>
                  <a:gd name="connsiteY5" fmla="*/ 1237412 h 2717237"/>
                  <a:gd name="connsiteX6" fmla="*/ 345902 w 2570331"/>
                  <a:gd name="connsiteY6" fmla="*/ 894512 h 2717237"/>
                  <a:gd name="connsiteX7" fmla="*/ 417339 w 2570331"/>
                  <a:gd name="connsiteY7" fmla="*/ 1423150 h 2717237"/>
                  <a:gd name="connsiteX8" fmla="*/ 531639 w 2570331"/>
                  <a:gd name="connsiteY8" fmla="*/ 1808912 h 2717237"/>
                  <a:gd name="connsiteX9" fmla="*/ 74439 w 2570331"/>
                  <a:gd name="connsiteY9" fmla="*/ 2351837 h 2717237"/>
                  <a:gd name="connsiteX10" fmla="*/ 2331864 w 2570331"/>
                  <a:gd name="connsiteY10" fmla="*/ 2580437 h 2717237"/>
                  <a:gd name="connsiteX11" fmla="*/ 2489027 w 2570331"/>
                  <a:gd name="connsiteY11" fmla="*/ 165850 h 2717237"/>
                  <a:gd name="connsiteX12" fmla="*/ 2203277 w 2570331"/>
                  <a:gd name="connsiteY12" fmla="*/ 265862 h 2717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70331" h="2717237">
                    <a:moveTo>
                      <a:pt x="2203277" y="265862"/>
                    </a:moveTo>
                    <a:cubicBezTo>
                      <a:pt x="2036590" y="365874"/>
                      <a:pt x="1698452" y="742112"/>
                      <a:pt x="1488902" y="765925"/>
                    </a:cubicBezTo>
                    <a:cubicBezTo>
                      <a:pt x="1279352" y="789738"/>
                      <a:pt x="1084089" y="434931"/>
                      <a:pt x="945977" y="408737"/>
                    </a:cubicBezTo>
                    <a:cubicBezTo>
                      <a:pt x="807865" y="382543"/>
                      <a:pt x="645939" y="520656"/>
                      <a:pt x="660227" y="608762"/>
                    </a:cubicBezTo>
                    <a:cubicBezTo>
                      <a:pt x="674514" y="696868"/>
                      <a:pt x="988839" y="832600"/>
                      <a:pt x="1031702" y="937375"/>
                    </a:cubicBezTo>
                    <a:cubicBezTo>
                      <a:pt x="1074564" y="1042150"/>
                      <a:pt x="1031702" y="1244556"/>
                      <a:pt x="917402" y="1237412"/>
                    </a:cubicBezTo>
                    <a:cubicBezTo>
                      <a:pt x="803102" y="1230268"/>
                      <a:pt x="429246" y="863556"/>
                      <a:pt x="345902" y="894512"/>
                    </a:cubicBezTo>
                    <a:cubicBezTo>
                      <a:pt x="262558" y="925468"/>
                      <a:pt x="386383" y="1270750"/>
                      <a:pt x="417339" y="1423150"/>
                    </a:cubicBezTo>
                    <a:cubicBezTo>
                      <a:pt x="448295" y="1575550"/>
                      <a:pt x="588789" y="1654131"/>
                      <a:pt x="531639" y="1808912"/>
                    </a:cubicBezTo>
                    <a:cubicBezTo>
                      <a:pt x="474489" y="1963693"/>
                      <a:pt x="-225599" y="2223250"/>
                      <a:pt x="74439" y="2351837"/>
                    </a:cubicBezTo>
                    <a:cubicBezTo>
                      <a:pt x="374476" y="2480425"/>
                      <a:pt x="1929433" y="2944768"/>
                      <a:pt x="2331864" y="2580437"/>
                    </a:cubicBezTo>
                    <a:cubicBezTo>
                      <a:pt x="2734295" y="2216106"/>
                      <a:pt x="2510458" y="546850"/>
                      <a:pt x="2489027" y="165850"/>
                    </a:cubicBezTo>
                    <a:cubicBezTo>
                      <a:pt x="2467596" y="-215150"/>
                      <a:pt x="2369964" y="165850"/>
                      <a:pt x="2203277" y="265862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74945E7-6DC7-6A41-921D-72EA1C9901C5}"/>
                  </a:ext>
                </a:extLst>
              </p:cNvPr>
              <p:cNvSpPr/>
              <p:nvPr/>
            </p:nvSpPr>
            <p:spPr>
              <a:xfrm rot="5400000">
                <a:off x="7167563" y="3052764"/>
                <a:ext cx="2943225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EE9092-66CC-A048-B0AE-BB6B74929B2A}"/>
                  </a:ext>
                </a:extLst>
              </p:cNvPr>
              <p:cNvSpPr/>
              <p:nvPr/>
            </p:nvSpPr>
            <p:spPr>
              <a:xfrm>
                <a:off x="5757863" y="4357688"/>
                <a:ext cx="2943225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Learning a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boundary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C9A65F-F406-B74D-9EFE-503B1273BEBD}"/>
              </a:ext>
            </a:extLst>
          </p:cNvPr>
          <p:cNvGrpSpPr/>
          <p:nvPr/>
        </p:nvGrpSpPr>
        <p:grpSpPr>
          <a:xfrm>
            <a:off x="479075" y="1843087"/>
            <a:ext cx="3266209" cy="2479965"/>
            <a:chOff x="876300" y="1828800"/>
            <a:chExt cx="3266209" cy="24799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8E17978-39BC-3E4C-9590-AB50F63C1D02}"/>
                </a:ext>
              </a:extLst>
            </p:cNvPr>
            <p:cNvGrpSpPr/>
            <p:nvPr/>
          </p:nvGrpSpPr>
          <p:grpSpPr>
            <a:xfrm>
              <a:off x="876300" y="1828800"/>
              <a:ext cx="3266209" cy="2479965"/>
              <a:chOff x="876300" y="1565564"/>
              <a:chExt cx="3266209" cy="2479965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7137A5B-D1A6-2A44-948C-1F63B7D7D500}"/>
                  </a:ext>
                </a:extLst>
              </p:cNvPr>
              <p:cNvCxnSpPr/>
              <p:nvPr/>
            </p:nvCxnSpPr>
            <p:spPr>
              <a:xfrm flipV="1">
                <a:off x="876300" y="1565564"/>
                <a:ext cx="0" cy="24661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5DB754E-8337-0A44-AADB-8830120384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300" y="4045528"/>
                <a:ext cx="326620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36CC950E-4A49-8345-B0D0-54A3475ACE86}"/>
                </a:ext>
              </a:extLst>
            </p:cNvPr>
            <p:cNvSpPr/>
            <p:nvPr/>
          </p:nvSpPr>
          <p:spPr>
            <a:xfrm>
              <a:off x="3380509" y="33389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12DF3D-5A28-964C-823D-E9E8271161B7}"/>
                </a:ext>
              </a:extLst>
            </p:cNvPr>
            <p:cNvSpPr/>
            <p:nvPr/>
          </p:nvSpPr>
          <p:spPr>
            <a:xfrm>
              <a:off x="1814945" y="305769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020A78-A15C-1945-BA64-340A97C626BB}"/>
                </a:ext>
              </a:extLst>
            </p:cNvPr>
            <p:cNvSpPr/>
            <p:nvPr/>
          </p:nvSpPr>
          <p:spPr>
            <a:xfrm>
              <a:off x="1454727" y="26143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36DA68-62D9-FF46-8F5F-6068976A97B7}"/>
                </a:ext>
              </a:extLst>
            </p:cNvPr>
            <p:cNvSpPr/>
            <p:nvPr/>
          </p:nvSpPr>
          <p:spPr>
            <a:xfrm>
              <a:off x="1122218" y="379199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8F7BAF-CE3A-404C-AEAF-F7D3EFD38733}"/>
                </a:ext>
              </a:extLst>
            </p:cNvPr>
            <p:cNvSpPr/>
            <p:nvPr/>
          </p:nvSpPr>
          <p:spPr>
            <a:xfrm>
              <a:off x="2272145" y="2157153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2B2D22-66ED-F640-99E9-1997F5DB4D08}"/>
                </a:ext>
              </a:extLst>
            </p:cNvPr>
            <p:cNvSpPr/>
            <p:nvPr/>
          </p:nvSpPr>
          <p:spPr>
            <a:xfrm>
              <a:off x="2438399" y="29191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FB35157-91FC-874C-849E-781DE53A24C9}"/>
                </a:ext>
              </a:extLst>
            </p:cNvPr>
            <p:cNvSpPr/>
            <p:nvPr/>
          </p:nvSpPr>
          <p:spPr>
            <a:xfrm>
              <a:off x="1842654" y="379198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6189BF3-2750-1444-BC00-4590145D67EC}"/>
                </a:ext>
              </a:extLst>
            </p:cNvPr>
            <p:cNvSpPr/>
            <p:nvPr/>
          </p:nvSpPr>
          <p:spPr>
            <a:xfrm>
              <a:off x="3061854" y="254508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1ABB8D-E6B4-B34B-A85F-6123680222EB}"/>
                </a:ext>
              </a:extLst>
            </p:cNvPr>
            <p:cNvSpPr/>
            <p:nvPr/>
          </p:nvSpPr>
          <p:spPr>
            <a:xfrm>
              <a:off x="2438400" y="345948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7CF9EBF-9D04-6C48-A4CD-FB2A54E4757C}"/>
                </a:ext>
              </a:extLst>
            </p:cNvPr>
            <p:cNvSpPr/>
            <p:nvPr/>
          </p:nvSpPr>
          <p:spPr>
            <a:xfrm>
              <a:off x="1177636" y="31131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0B52396-F0B1-E443-880A-B0021B6D53F6}"/>
                </a:ext>
              </a:extLst>
            </p:cNvPr>
            <p:cNvSpPr/>
            <p:nvPr/>
          </p:nvSpPr>
          <p:spPr>
            <a:xfrm>
              <a:off x="1330036" y="21987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2B0F050-6053-9D4D-9E8C-5E9915423CCA}"/>
                </a:ext>
              </a:extLst>
            </p:cNvPr>
            <p:cNvSpPr/>
            <p:nvPr/>
          </p:nvSpPr>
          <p:spPr>
            <a:xfrm>
              <a:off x="2092036" y="251737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86494B05-F120-F741-8A0B-7BCFF8731122}"/>
                </a:ext>
              </a:extLst>
            </p:cNvPr>
            <p:cNvSpPr/>
            <p:nvPr/>
          </p:nvSpPr>
          <p:spPr>
            <a:xfrm>
              <a:off x="3020291" y="3588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F986EA75-B6BB-4A41-A336-77FFBDE33795}"/>
                </a:ext>
              </a:extLst>
            </p:cNvPr>
            <p:cNvSpPr/>
            <p:nvPr/>
          </p:nvSpPr>
          <p:spPr>
            <a:xfrm>
              <a:off x="2812473" y="3200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84BA8552-0772-A44E-89BB-E7B177693D3C}"/>
                </a:ext>
              </a:extLst>
            </p:cNvPr>
            <p:cNvSpPr/>
            <p:nvPr/>
          </p:nvSpPr>
          <p:spPr>
            <a:xfrm>
              <a:off x="3366655" y="2826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7915B339-F367-304D-9916-78D6CD77D252}"/>
                </a:ext>
              </a:extLst>
            </p:cNvPr>
            <p:cNvSpPr/>
            <p:nvPr/>
          </p:nvSpPr>
          <p:spPr>
            <a:xfrm>
              <a:off x="2646218" y="38238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ross 56">
              <a:extLst>
                <a:ext uri="{FF2B5EF4-FFF2-40B4-BE49-F238E27FC236}">
                  <a16:creationId xmlns:a16="http://schemas.microsoft.com/office/drawing/2014/main" id="{C2E7A41A-4AFA-D14C-9457-272D8666135B}"/>
                </a:ext>
              </a:extLst>
            </p:cNvPr>
            <p:cNvSpPr/>
            <p:nvPr/>
          </p:nvSpPr>
          <p:spPr>
            <a:xfrm>
              <a:off x="3394364" y="3962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ross 57">
              <a:extLst>
                <a:ext uri="{FF2B5EF4-FFF2-40B4-BE49-F238E27FC236}">
                  <a16:creationId xmlns:a16="http://schemas.microsoft.com/office/drawing/2014/main" id="{39D0E252-3AD1-BB45-AF44-5061FC9155B6}"/>
                </a:ext>
              </a:extLst>
            </p:cNvPr>
            <p:cNvSpPr/>
            <p:nvPr/>
          </p:nvSpPr>
          <p:spPr>
            <a:xfrm>
              <a:off x="2189018" y="30479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ross 58">
              <a:extLst>
                <a:ext uri="{FF2B5EF4-FFF2-40B4-BE49-F238E27FC236}">
                  <a16:creationId xmlns:a16="http://schemas.microsoft.com/office/drawing/2014/main" id="{280A73E1-0AE4-3241-BD90-323634C49B16}"/>
                </a:ext>
              </a:extLst>
            </p:cNvPr>
            <p:cNvSpPr/>
            <p:nvPr/>
          </p:nvSpPr>
          <p:spPr>
            <a:xfrm>
              <a:off x="3740727" y="37961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ross 59">
              <a:extLst>
                <a:ext uri="{FF2B5EF4-FFF2-40B4-BE49-F238E27FC236}">
                  <a16:creationId xmlns:a16="http://schemas.microsoft.com/office/drawing/2014/main" id="{570DED96-9644-2040-A89A-22D6BDC3CC6E}"/>
                </a:ext>
              </a:extLst>
            </p:cNvPr>
            <p:cNvSpPr/>
            <p:nvPr/>
          </p:nvSpPr>
          <p:spPr>
            <a:xfrm>
              <a:off x="3006436" y="288174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>
              <a:extLst>
                <a:ext uri="{FF2B5EF4-FFF2-40B4-BE49-F238E27FC236}">
                  <a16:creationId xmlns:a16="http://schemas.microsoft.com/office/drawing/2014/main" id="{012C4498-62D2-2743-B7A7-8B6F55D4B064}"/>
                </a:ext>
              </a:extLst>
            </p:cNvPr>
            <p:cNvSpPr/>
            <p:nvPr/>
          </p:nvSpPr>
          <p:spPr>
            <a:xfrm>
              <a:off x="2646218" y="252152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>
              <a:extLst>
                <a:ext uri="{FF2B5EF4-FFF2-40B4-BE49-F238E27FC236}">
                  <a16:creationId xmlns:a16="http://schemas.microsoft.com/office/drawing/2014/main" id="{D0432682-9D89-ED46-85E7-CC3BA1514688}"/>
                </a:ext>
              </a:extLst>
            </p:cNvPr>
            <p:cNvSpPr/>
            <p:nvPr/>
          </p:nvSpPr>
          <p:spPr>
            <a:xfrm>
              <a:off x="2258291" y="39623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>
              <a:extLst>
                <a:ext uri="{FF2B5EF4-FFF2-40B4-BE49-F238E27FC236}">
                  <a16:creationId xmlns:a16="http://schemas.microsoft.com/office/drawing/2014/main" id="{366EA4A7-8E13-FF45-8AED-376A0F25E57D}"/>
                </a:ext>
              </a:extLst>
            </p:cNvPr>
            <p:cNvSpPr/>
            <p:nvPr/>
          </p:nvSpPr>
          <p:spPr>
            <a:xfrm>
              <a:off x="3449782" y="36714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>
              <a:extLst>
                <a:ext uri="{FF2B5EF4-FFF2-40B4-BE49-F238E27FC236}">
                  <a16:creationId xmlns:a16="http://schemas.microsoft.com/office/drawing/2014/main" id="{44AE85A5-3297-EB4D-A861-2D84773D154E}"/>
                </a:ext>
              </a:extLst>
            </p:cNvPr>
            <p:cNvSpPr/>
            <p:nvPr/>
          </p:nvSpPr>
          <p:spPr>
            <a:xfrm>
              <a:off x="3657600" y="35190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4BEEB4F-DF2D-4A40-AD71-5728D1B60068}"/>
              </a:ext>
            </a:extLst>
          </p:cNvPr>
          <p:cNvSpPr txBox="1"/>
          <p:nvPr/>
        </p:nvSpPr>
        <p:spPr>
          <a:xfrm>
            <a:off x="1542411" y="443388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X[1]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2ADF60F-4191-FE4A-A719-523615208110}"/>
              </a:ext>
            </a:extLst>
          </p:cNvPr>
          <p:cNvGrpSpPr/>
          <p:nvPr/>
        </p:nvGrpSpPr>
        <p:grpSpPr>
          <a:xfrm>
            <a:off x="4722236" y="1872096"/>
            <a:ext cx="3731429" cy="2973986"/>
            <a:chOff x="5190898" y="1814946"/>
            <a:chExt cx="3731429" cy="297398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88EB87F-5CD0-9B4E-9444-A072F1BA845B}"/>
                </a:ext>
              </a:extLst>
            </p:cNvPr>
            <p:cNvGrpSpPr/>
            <p:nvPr/>
          </p:nvGrpSpPr>
          <p:grpSpPr>
            <a:xfrm>
              <a:off x="5656118" y="1814946"/>
              <a:ext cx="3266209" cy="2479965"/>
              <a:chOff x="876300" y="1828800"/>
              <a:chExt cx="3266209" cy="247996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235618B8-5001-5E45-A44D-3E6526D41184}"/>
                  </a:ext>
                </a:extLst>
              </p:cNvPr>
              <p:cNvGrpSpPr/>
              <p:nvPr/>
            </p:nvGrpSpPr>
            <p:grpSpPr>
              <a:xfrm>
                <a:off x="876300" y="1828800"/>
                <a:ext cx="3266209" cy="2479965"/>
                <a:chOff x="876300" y="1565564"/>
                <a:chExt cx="3266209" cy="2479965"/>
              </a:xfrm>
            </p:grpSpPr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A00AE107-4C76-1D44-BF2A-1228841ADE34}"/>
                    </a:ext>
                  </a:extLst>
                </p:cNvPr>
                <p:cNvCxnSpPr/>
                <p:nvPr/>
              </p:nvCxnSpPr>
              <p:spPr>
                <a:xfrm flipV="1">
                  <a:off x="876300" y="1565564"/>
                  <a:ext cx="0" cy="24661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7B76959E-66FD-CE42-9721-AF3C0B87B6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6300" y="4045528"/>
                  <a:ext cx="3266209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Cross 66">
                <a:extLst>
                  <a:ext uri="{FF2B5EF4-FFF2-40B4-BE49-F238E27FC236}">
                    <a16:creationId xmlns:a16="http://schemas.microsoft.com/office/drawing/2014/main" id="{1620376E-AFD2-3643-8AF8-EA1ED375677C}"/>
                  </a:ext>
                </a:extLst>
              </p:cNvPr>
              <p:cNvSpPr/>
              <p:nvPr/>
            </p:nvSpPr>
            <p:spPr>
              <a:xfrm>
                <a:off x="3380509" y="333894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77FBD875-7325-E046-AF2B-B4E6534F95DD}"/>
                  </a:ext>
                </a:extLst>
              </p:cNvPr>
              <p:cNvSpPr/>
              <p:nvPr/>
            </p:nvSpPr>
            <p:spPr>
              <a:xfrm>
                <a:off x="1814945" y="3057699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2F609C8-A39F-4444-B425-D88FC3A579C4}"/>
                  </a:ext>
                </a:extLst>
              </p:cNvPr>
              <p:cNvSpPr/>
              <p:nvPr/>
            </p:nvSpPr>
            <p:spPr>
              <a:xfrm>
                <a:off x="1454727" y="2614354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7B8C1F3-B2CE-7249-919D-7DC42B7095F7}"/>
                  </a:ext>
                </a:extLst>
              </p:cNvPr>
              <p:cNvSpPr/>
              <p:nvPr/>
            </p:nvSpPr>
            <p:spPr>
              <a:xfrm>
                <a:off x="1122218" y="3791990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5886C0B-636E-9E45-A5A7-C0663CA5B1FE}"/>
                  </a:ext>
                </a:extLst>
              </p:cNvPr>
              <p:cNvSpPr/>
              <p:nvPr/>
            </p:nvSpPr>
            <p:spPr>
              <a:xfrm>
                <a:off x="2272145" y="2157153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5B4F379-D67E-C446-BC38-2D03FEE00365}"/>
                  </a:ext>
                </a:extLst>
              </p:cNvPr>
              <p:cNvSpPr/>
              <p:nvPr/>
            </p:nvSpPr>
            <p:spPr>
              <a:xfrm>
                <a:off x="2438399" y="2919154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5BD98A0-EA7D-4641-B37E-C26BA7658251}"/>
                  </a:ext>
                </a:extLst>
              </p:cNvPr>
              <p:cNvSpPr/>
              <p:nvPr/>
            </p:nvSpPr>
            <p:spPr>
              <a:xfrm>
                <a:off x="1842654" y="3791989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3DFC424-4E70-924F-8E2A-98B9E26011CA}"/>
                  </a:ext>
                </a:extLst>
              </p:cNvPr>
              <p:cNvSpPr/>
              <p:nvPr/>
            </p:nvSpPr>
            <p:spPr>
              <a:xfrm>
                <a:off x="3061854" y="2545080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3AA4ADB-53CA-6B43-B752-B11FEEB4785C}"/>
                  </a:ext>
                </a:extLst>
              </p:cNvPr>
              <p:cNvSpPr/>
              <p:nvPr/>
            </p:nvSpPr>
            <p:spPr>
              <a:xfrm>
                <a:off x="2438400" y="3459481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83BDE55-CA3B-EE4E-99C0-B4ACCE66A176}"/>
                  </a:ext>
                </a:extLst>
              </p:cNvPr>
              <p:cNvSpPr/>
              <p:nvPr/>
            </p:nvSpPr>
            <p:spPr>
              <a:xfrm>
                <a:off x="1177636" y="3113117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722C8F5-DBD2-3445-BF6F-571A6FCECA11}"/>
                  </a:ext>
                </a:extLst>
              </p:cNvPr>
              <p:cNvSpPr/>
              <p:nvPr/>
            </p:nvSpPr>
            <p:spPr>
              <a:xfrm>
                <a:off x="1330036" y="2198717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DDB0223-6B14-2045-B8A5-7EA5C30CA37B}"/>
                  </a:ext>
                </a:extLst>
              </p:cNvPr>
              <p:cNvSpPr/>
              <p:nvPr/>
            </p:nvSpPr>
            <p:spPr>
              <a:xfrm>
                <a:off x="2092036" y="2517371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Cross 78">
                <a:extLst>
                  <a:ext uri="{FF2B5EF4-FFF2-40B4-BE49-F238E27FC236}">
                    <a16:creationId xmlns:a16="http://schemas.microsoft.com/office/drawing/2014/main" id="{BE8F65C7-C897-6D45-B261-CE52C3049D45}"/>
                  </a:ext>
                </a:extLst>
              </p:cNvPr>
              <p:cNvSpPr/>
              <p:nvPr/>
            </p:nvSpPr>
            <p:spPr>
              <a:xfrm>
                <a:off x="3020291" y="3588327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ross 79">
                <a:extLst>
                  <a:ext uri="{FF2B5EF4-FFF2-40B4-BE49-F238E27FC236}">
                    <a16:creationId xmlns:a16="http://schemas.microsoft.com/office/drawing/2014/main" id="{0052223C-A508-DC43-80B4-B8D580780F8E}"/>
                  </a:ext>
                </a:extLst>
              </p:cNvPr>
              <p:cNvSpPr/>
              <p:nvPr/>
            </p:nvSpPr>
            <p:spPr>
              <a:xfrm>
                <a:off x="2812473" y="3200400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A6338EB0-DCF8-7B46-A074-F8990A9AC7FF}"/>
                  </a:ext>
                </a:extLst>
              </p:cNvPr>
              <p:cNvSpPr/>
              <p:nvPr/>
            </p:nvSpPr>
            <p:spPr>
              <a:xfrm>
                <a:off x="3366655" y="2826327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Cross 81">
                <a:extLst>
                  <a:ext uri="{FF2B5EF4-FFF2-40B4-BE49-F238E27FC236}">
                    <a16:creationId xmlns:a16="http://schemas.microsoft.com/office/drawing/2014/main" id="{333414EB-4B64-FB46-A3D8-2483B1B28836}"/>
                  </a:ext>
                </a:extLst>
              </p:cNvPr>
              <p:cNvSpPr/>
              <p:nvPr/>
            </p:nvSpPr>
            <p:spPr>
              <a:xfrm>
                <a:off x="2646218" y="38238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Cross 82">
                <a:extLst>
                  <a:ext uri="{FF2B5EF4-FFF2-40B4-BE49-F238E27FC236}">
                    <a16:creationId xmlns:a16="http://schemas.microsoft.com/office/drawing/2014/main" id="{94F5472F-EBB8-564F-AD97-89D4FF939D60}"/>
                  </a:ext>
                </a:extLst>
              </p:cNvPr>
              <p:cNvSpPr/>
              <p:nvPr/>
            </p:nvSpPr>
            <p:spPr>
              <a:xfrm>
                <a:off x="3394364" y="3962400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Cross 83">
                <a:extLst>
                  <a:ext uri="{FF2B5EF4-FFF2-40B4-BE49-F238E27FC236}">
                    <a16:creationId xmlns:a16="http://schemas.microsoft.com/office/drawing/2014/main" id="{18AF92E3-4B5C-2342-8759-DB1173E12D1F}"/>
                  </a:ext>
                </a:extLst>
              </p:cNvPr>
              <p:cNvSpPr/>
              <p:nvPr/>
            </p:nvSpPr>
            <p:spPr>
              <a:xfrm>
                <a:off x="2189018" y="3047999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Cross 84">
                <a:extLst>
                  <a:ext uri="{FF2B5EF4-FFF2-40B4-BE49-F238E27FC236}">
                    <a16:creationId xmlns:a16="http://schemas.microsoft.com/office/drawing/2014/main" id="{B85708FD-338B-E645-87F9-3EE107FD44D0}"/>
                  </a:ext>
                </a:extLst>
              </p:cNvPr>
              <p:cNvSpPr/>
              <p:nvPr/>
            </p:nvSpPr>
            <p:spPr>
              <a:xfrm>
                <a:off x="3740727" y="379614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Cross 85">
                <a:extLst>
                  <a:ext uri="{FF2B5EF4-FFF2-40B4-BE49-F238E27FC236}">
                    <a16:creationId xmlns:a16="http://schemas.microsoft.com/office/drawing/2014/main" id="{BD748522-6CA1-744D-8295-5D64ACF02CB2}"/>
                  </a:ext>
                </a:extLst>
              </p:cNvPr>
              <p:cNvSpPr/>
              <p:nvPr/>
            </p:nvSpPr>
            <p:spPr>
              <a:xfrm>
                <a:off x="3006436" y="288174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Cross 86">
                <a:extLst>
                  <a:ext uri="{FF2B5EF4-FFF2-40B4-BE49-F238E27FC236}">
                    <a16:creationId xmlns:a16="http://schemas.microsoft.com/office/drawing/2014/main" id="{A164C52C-3EBD-2240-B1CB-EF1D5B8D31BA}"/>
                  </a:ext>
                </a:extLst>
              </p:cNvPr>
              <p:cNvSpPr/>
              <p:nvPr/>
            </p:nvSpPr>
            <p:spPr>
              <a:xfrm>
                <a:off x="2646218" y="252152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Cross 87">
                <a:extLst>
                  <a:ext uri="{FF2B5EF4-FFF2-40B4-BE49-F238E27FC236}">
                    <a16:creationId xmlns:a16="http://schemas.microsoft.com/office/drawing/2014/main" id="{09AF293F-0230-AE46-82A0-764F284E691B}"/>
                  </a:ext>
                </a:extLst>
              </p:cNvPr>
              <p:cNvSpPr/>
              <p:nvPr/>
            </p:nvSpPr>
            <p:spPr>
              <a:xfrm>
                <a:off x="2258291" y="3962399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Cross 88">
                <a:extLst>
                  <a:ext uri="{FF2B5EF4-FFF2-40B4-BE49-F238E27FC236}">
                    <a16:creationId xmlns:a16="http://schemas.microsoft.com/office/drawing/2014/main" id="{FB3D1954-F1B5-B64F-8053-97AB7921E200}"/>
                  </a:ext>
                </a:extLst>
              </p:cNvPr>
              <p:cNvSpPr/>
              <p:nvPr/>
            </p:nvSpPr>
            <p:spPr>
              <a:xfrm>
                <a:off x="3449782" y="36714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Cross 89">
                <a:extLst>
                  <a:ext uri="{FF2B5EF4-FFF2-40B4-BE49-F238E27FC236}">
                    <a16:creationId xmlns:a16="http://schemas.microsoft.com/office/drawing/2014/main" id="{972D54BB-F2EA-E248-9C6F-8E3C50A4F8DE}"/>
                  </a:ext>
                </a:extLst>
              </p:cNvPr>
              <p:cNvSpPr/>
              <p:nvPr/>
            </p:nvSpPr>
            <p:spPr>
              <a:xfrm>
                <a:off x="3657600" y="35190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ED521A-38B0-1844-BF25-B732C1B01CB2}"/>
                </a:ext>
              </a:extLst>
            </p:cNvPr>
            <p:cNvSpPr txBox="1"/>
            <p:nvPr/>
          </p:nvSpPr>
          <p:spPr>
            <a:xfrm>
              <a:off x="6899564" y="4419600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X[1]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C6EFAFF-2B04-CD43-8B8C-180F06E7E8DF}"/>
                </a:ext>
              </a:extLst>
            </p:cNvPr>
            <p:cNvSpPr txBox="1"/>
            <p:nvPr/>
          </p:nvSpPr>
          <p:spPr>
            <a:xfrm rot="16200000">
              <a:off x="5043055" y="2826328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X[2]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C6BAB978-E346-F74F-ABED-98E209F75A95}"/>
              </a:ext>
            </a:extLst>
          </p:cNvPr>
          <p:cNvSpPr txBox="1"/>
          <p:nvPr/>
        </p:nvSpPr>
        <p:spPr>
          <a:xfrm rot="16200000">
            <a:off x="-147843" y="278519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X[2]</a:t>
            </a:r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A53F95AF-6E76-FE44-BAB7-F3593975E757}"/>
              </a:ext>
            </a:extLst>
          </p:cNvPr>
          <p:cNvSpPr/>
          <p:nvPr/>
        </p:nvSpPr>
        <p:spPr>
          <a:xfrm>
            <a:off x="3717577" y="3028951"/>
            <a:ext cx="985837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E1A63136-C43E-634F-AC1D-C386DB39D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378123"/>
              </p:ext>
            </p:extLst>
          </p:nvPr>
        </p:nvGraphicFramePr>
        <p:xfrm>
          <a:off x="8820152" y="1300838"/>
          <a:ext cx="3243261" cy="3380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087">
                  <a:extLst>
                    <a:ext uri="{9D8B030D-6E8A-4147-A177-3AD203B41FA5}">
                      <a16:colId xmlns:a16="http://schemas.microsoft.com/office/drawing/2014/main" val="385618200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349676711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2727695513"/>
                    </a:ext>
                  </a:extLst>
                </a:gridCol>
              </a:tblGrid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Coefficient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319251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6938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311354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-42.7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38360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3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-15.9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58173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239161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5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39039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6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475094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7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853115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8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093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Learning a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boundary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C9A65F-F406-B74D-9EFE-503B1273BEBD}"/>
              </a:ext>
            </a:extLst>
          </p:cNvPr>
          <p:cNvGrpSpPr/>
          <p:nvPr/>
        </p:nvGrpSpPr>
        <p:grpSpPr>
          <a:xfrm>
            <a:off x="479075" y="1843087"/>
            <a:ext cx="3266209" cy="2479965"/>
            <a:chOff x="876300" y="1828800"/>
            <a:chExt cx="3266209" cy="24799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8E17978-39BC-3E4C-9590-AB50F63C1D02}"/>
                </a:ext>
              </a:extLst>
            </p:cNvPr>
            <p:cNvGrpSpPr/>
            <p:nvPr/>
          </p:nvGrpSpPr>
          <p:grpSpPr>
            <a:xfrm>
              <a:off x="876300" y="1828800"/>
              <a:ext cx="3266209" cy="2479965"/>
              <a:chOff x="876300" y="1565564"/>
              <a:chExt cx="3266209" cy="2479965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7137A5B-D1A6-2A44-948C-1F63B7D7D500}"/>
                  </a:ext>
                </a:extLst>
              </p:cNvPr>
              <p:cNvCxnSpPr/>
              <p:nvPr/>
            </p:nvCxnSpPr>
            <p:spPr>
              <a:xfrm flipV="1">
                <a:off x="876300" y="1565564"/>
                <a:ext cx="0" cy="24661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5DB754E-8337-0A44-AADB-8830120384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300" y="4045528"/>
                <a:ext cx="326620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36CC950E-4A49-8345-B0D0-54A3475ACE86}"/>
                </a:ext>
              </a:extLst>
            </p:cNvPr>
            <p:cNvSpPr/>
            <p:nvPr/>
          </p:nvSpPr>
          <p:spPr>
            <a:xfrm>
              <a:off x="3380509" y="33389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12DF3D-5A28-964C-823D-E9E8271161B7}"/>
                </a:ext>
              </a:extLst>
            </p:cNvPr>
            <p:cNvSpPr/>
            <p:nvPr/>
          </p:nvSpPr>
          <p:spPr>
            <a:xfrm>
              <a:off x="1814945" y="305769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020A78-A15C-1945-BA64-340A97C626BB}"/>
                </a:ext>
              </a:extLst>
            </p:cNvPr>
            <p:cNvSpPr/>
            <p:nvPr/>
          </p:nvSpPr>
          <p:spPr>
            <a:xfrm>
              <a:off x="1454727" y="26143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36DA68-62D9-FF46-8F5F-6068976A97B7}"/>
                </a:ext>
              </a:extLst>
            </p:cNvPr>
            <p:cNvSpPr/>
            <p:nvPr/>
          </p:nvSpPr>
          <p:spPr>
            <a:xfrm>
              <a:off x="1122218" y="379199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8F7BAF-CE3A-404C-AEAF-F7D3EFD38733}"/>
                </a:ext>
              </a:extLst>
            </p:cNvPr>
            <p:cNvSpPr/>
            <p:nvPr/>
          </p:nvSpPr>
          <p:spPr>
            <a:xfrm>
              <a:off x="2272145" y="2157153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2B2D22-66ED-F640-99E9-1997F5DB4D08}"/>
                </a:ext>
              </a:extLst>
            </p:cNvPr>
            <p:cNvSpPr/>
            <p:nvPr/>
          </p:nvSpPr>
          <p:spPr>
            <a:xfrm>
              <a:off x="2438399" y="29191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FB35157-91FC-874C-849E-781DE53A24C9}"/>
                </a:ext>
              </a:extLst>
            </p:cNvPr>
            <p:cNvSpPr/>
            <p:nvPr/>
          </p:nvSpPr>
          <p:spPr>
            <a:xfrm>
              <a:off x="1842654" y="379198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6189BF3-2750-1444-BC00-4590145D67EC}"/>
                </a:ext>
              </a:extLst>
            </p:cNvPr>
            <p:cNvSpPr/>
            <p:nvPr/>
          </p:nvSpPr>
          <p:spPr>
            <a:xfrm>
              <a:off x="3061854" y="254508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1ABB8D-E6B4-B34B-A85F-6123680222EB}"/>
                </a:ext>
              </a:extLst>
            </p:cNvPr>
            <p:cNvSpPr/>
            <p:nvPr/>
          </p:nvSpPr>
          <p:spPr>
            <a:xfrm>
              <a:off x="2438400" y="345948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7CF9EBF-9D04-6C48-A4CD-FB2A54E4757C}"/>
                </a:ext>
              </a:extLst>
            </p:cNvPr>
            <p:cNvSpPr/>
            <p:nvPr/>
          </p:nvSpPr>
          <p:spPr>
            <a:xfrm>
              <a:off x="1177636" y="31131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0B52396-F0B1-E443-880A-B0021B6D53F6}"/>
                </a:ext>
              </a:extLst>
            </p:cNvPr>
            <p:cNvSpPr/>
            <p:nvPr/>
          </p:nvSpPr>
          <p:spPr>
            <a:xfrm>
              <a:off x="1330036" y="21987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2B0F050-6053-9D4D-9E8C-5E9915423CCA}"/>
                </a:ext>
              </a:extLst>
            </p:cNvPr>
            <p:cNvSpPr/>
            <p:nvPr/>
          </p:nvSpPr>
          <p:spPr>
            <a:xfrm>
              <a:off x="2092036" y="251737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86494B05-F120-F741-8A0B-7BCFF8731122}"/>
                </a:ext>
              </a:extLst>
            </p:cNvPr>
            <p:cNvSpPr/>
            <p:nvPr/>
          </p:nvSpPr>
          <p:spPr>
            <a:xfrm>
              <a:off x="3020291" y="3588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F986EA75-B6BB-4A41-A336-77FFBDE33795}"/>
                </a:ext>
              </a:extLst>
            </p:cNvPr>
            <p:cNvSpPr/>
            <p:nvPr/>
          </p:nvSpPr>
          <p:spPr>
            <a:xfrm>
              <a:off x="2812473" y="3200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84BA8552-0772-A44E-89BB-E7B177693D3C}"/>
                </a:ext>
              </a:extLst>
            </p:cNvPr>
            <p:cNvSpPr/>
            <p:nvPr/>
          </p:nvSpPr>
          <p:spPr>
            <a:xfrm>
              <a:off x="3366655" y="2826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7915B339-F367-304D-9916-78D6CD77D252}"/>
                </a:ext>
              </a:extLst>
            </p:cNvPr>
            <p:cNvSpPr/>
            <p:nvPr/>
          </p:nvSpPr>
          <p:spPr>
            <a:xfrm>
              <a:off x="2646218" y="38238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ross 56">
              <a:extLst>
                <a:ext uri="{FF2B5EF4-FFF2-40B4-BE49-F238E27FC236}">
                  <a16:creationId xmlns:a16="http://schemas.microsoft.com/office/drawing/2014/main" id="{C2E7A41A-4AFA-D14C-9457-272D8666135B}"/>
                </a:ext>
              </a:extLst>
            </p:cNvPr>
            <p:cNvSpPr/>
            <p:nvPr/>
          </p:nvSpPr>
          <p:spPr>
            <a:xfrm>
              <a:off x="3394364" y="3962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ross 57">
              <a:extLst>
                <a:ext uri="{FF2B5EF4-FFF2-40B4-BE49-F238E27FC236}">
                  <a16:creationId xmlns:a16="http://schemas.microsoft.com/office/drawing/2014/main" id="{39D0E252-3AD1-BB45-AF44-5061FC9155B6}"/>
                </a:ext>
              </a:extLst>
            </p:cNvPr>
            <p:cNvSpPr/>
            <p:nvPr/>
          </p:nvSpPr>
          <p:spPr>
            <a:xfrm>
              <a:off x="2189018" y="30479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ross 58">
              <a:extLst>
                <a:ext uri="{FF2B5EF4-FFF2-40B4-BE49-F238E27FC236}">
                  <a16:creationId xmlns:a16="http://schemas.microsoft.com/office/drawing/2014/main" id="{280A73E1-0AE4-3241-BD90-323634C49B16}"/>
                </a:ext>
              </a:extLst>
            </p:cNvPr>
            <p:cNvSpPr/>
            <p:nvPr/>
          </p:nvSpPr>
          <p:spPr>
            <a:xfrm>
              <a:off x="3740727" y="37961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ross 59">
              <a:extLst>
                <a:ext uri="{FF2B5EF4-FFF2-40B4-BE49-F238E27FC236}">
                  <a16:creationId xmlns:a16="http://schemas.microsoft.com/office/drawing/2014/main" id="{570DED96-9644-2040-A89A-22D6BDC3CC6E}"/>
                </a:ext>
              </a:extLst>
            </p:cNvPr>
            <p:cNvSpPr/>
            <p:nvPr/>
          </p:nvSpPr>
          <p:spPr>
            <a:xfrm>
              <a:off x="3006436" y="288174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>
              <a:extLst>
                <a:ext uri="{FF2B5EF4-FFF2-40B4-BE49-F238E27FC236}">
                  <a16:creationId xmlns:a16="http://schemas.microsoft.com/office/drawing/2014/main" id="{012C4498-62D2-2743-B7A7-8B6F55D4B064}"/>
                </a:ext>
              </a:extLst>
            </p:cNvPr>
            <p:cNvSpPr/>
            <p:nvPr/>
          </p:nvSpPr>
          <p:spPr>
            <a:xfrm>
              <a:off x="2646218" y="252152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>
              <a:extLst>
                <a:ext uri="{FF2B5EF4-FFF2-40B4-BE49-F238E27FC236}">
                  <a16:creationId xmlns:a16="http://schemas.microsoft.com/office/drawing/2014/main" id="{D0432682-9D89-ED46-85E7-CC3BA1514688}"/>
                </a:ext>
              </a:extLst>
            </p:cNvPr>
            <p:cNvSpPr/>
            <p:nvPr/>
          </p:nvSpPr>
          <p:spPr>
            <a:xfrm>
              <a:off x="2258291" y="39623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>
              <a:extLst>
                <a:ext uri="{FF2B5EF4-FFF2-40B4-BE49-F238E27FC236}">
                  <a16:creationId xmlns:a16="http://schemas.microsoft.com/office/drawing/2014/main" id="{366EA4A7-8E13-FF45-8AED-376A0F25E57D}"/>
                </a:ext>
              </a:extLst>
            </p:cNvPr>
            <p:cNvSpPr/>
            <p:nvPr/>
          </p:nvSpPr>
          <p:spPr>
            <a:xfrm>
              <a:off x="3449782" y="36714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>
              <a:extLst>
                <a:ext uri="{FF2B5EF4-FFF2-40B4-BE49-F238E27FC236}">
                  <a16:creationId xmlns:a16="http://schemas.microsoft.com/office/drawing/2014/main" id="{44AE85A5-3297-EB4D-A861-2D84773D154E}"/>
                </a:ext>
              </a:extLst>
            </p:cNvPr>
            <p:cNvSpPr/>
            <p:nvPr/>
          </p:nvSpPr>
          <p:spPr>
            <a:xfrm>
              <a:off x="3657600" y="35190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4BEEB4F-DF2D-4A40-AD71-5728D1B60068}"/>
              </a:ext>
            </a:extLst>
          </p:cNvPr>
          <p:cNvSpPr txBox="1"/>
          <p:nvPr/>
        </p:nvSpPr>
        <p:spPr>
          <a:xfrm>
            <a:off x="1542411" y="443388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X[1]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33C45-3991-9243-89A1-F49CEC26F719}"/>
              </a:ext>
            </a:extLst>
          </p:cNvPr>
          <p:cNvGrpSpPr/>
          <p:nvPr/>
        </p:nvGrpSpPr>
        <p:grpSpPr>
          <a:xfrm>
            <a:off x="4722236" y="1809751"/>
            <a:ext cx="4145540" cy="3036331"/>
            <a:chOff x="4722236" y="1809751"/>
            <a:chExt cx="4145540" cy="303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9AACF3-3A67-084B-92C1-2149FB50D1BF}"/>
                </a:ext>
              </a:extLst>
            </p:cNvPr>
            <p:cNvGrpSpPr/>
            <p:nvPr/>
          </p:nvGrpSpPr>
          <p:grpSpPr>
            <a:xfrm>
              <a:off x="5186363" y="1809751"/>
              <a:ext cx="3681413" cy="3005137"/>
              <a:chOff x="5186363" y="1809751"/>
              <a:chExt cx="3681413" cy="300513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18363D-AD94-E34A-8F68-74EC806CE55C}"/>
                  </a:ext>
                </a:extLst>
              </p:cNvPr>
              <p:cNvSpPr/>
              <p:nvPr/>
            </p:nvSpPr>
            <p:spPr>
              <a:xfrm>
                <a:off x="5186363" y="1900238"/>
                <a:ext cx="3214687" cy="24574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7A078CC-416F-514E-8002-CBC54666649A}"/>
                  </a:ext>
                </a:extLst>
              </p:cNvPr>
              <p:cNvGrpSpPr/>
              <p:nvPr/>
            </p:nvGrpSpPr>
            <p:grpSpPr>
              <a:xfrm>
                <a:off x="5757863" y="1809751"/>
                <a:ext cx="3109913" cy="3005137"/>
                <a:chOff x="5757863" y="1809751"/>
                <a:chExt cx="3109913" cy="3005137"/>
              </a:xfrm>
            </p:grpSpPr>
            <p:sp>
              <p:nvSpPr>
                <p:cNvPr id="4" name="Freeform 3">
                  <a:extLst>
                    <a:ext uri="{FF2B5EF4-FFF2-40B4-BE49-F238E27FC236}">
                      <a16:creationId xmlns:a16="http://schemas.microsoft.com/office/drawing/2014/main" id="{6F71B023-6C5E-4A44-8016-77CBD888B353}"/>
                    </a:ext>
                  </a:extLst>
                </p:cNvPr>
                <p:cNvSpPr/>
                <p:nvPr/>
              </p:nvSpPr>
              <p:spPr>
                <a:xfrm>
                  <a:off x="6126336" y="2020138"/>
                  <a:ext cx="2570331" cy="2717237"/>
                </a:xfrm>
                <a:custGeom>
                  <a:avLst/>
                  <a:gdLst>
                    <a:gd name="connsiteX0" fmla="*/ 2203277 w 2570331"/>
                    <a:gd name="connsiteY0" fmla="*/ 265862 h 2717237"/>
                    <a:gd name="connsiteX1" fmla="*/ 1488902 w 2570331"/>
                    <a:gd name="connsiteY1" fmla="*/ 765925 h 2717237"/>
                    <a:gd name="connsiteX2" fmla="*/ 945977 w 2570331"/>
                    <a:gd name="connsiteY2" fmla="*/ 408737 h 2717237"/>
                    <a:gd name="connsiteX3" fmla="*/ 660227 w 2570331"/>
                    <a:gd name="connsiteY3" fmla="*/ 608762 h 2717237"/>
                    <a:gd name="connsiteX4" fmla="*/ 1031702 w 2570331"/>
                    <a:gd name="connsiteY4" fmla="*/ 937375 h 2717237"/>
                    <a:gd name="connsiteX5" fmla="*/ 917402 w 2570331"/>
                    <a:gd name="connsiteY5" fmla="*/ 1237412 h 2717237"/>
                    <a:gd name="connsiteX6" fmla="*/ 345902 w 2570331"/>
                    <a:gd name="connsiteY6" fmla="*/ 894512 h 2717237"/>
                    <a:gd name="connsiteX7" fmla="*/ 417339 w 2570331"/>
                    <a:gd name="connsiteY7" fmla="*/ 1423150 h 2717237"/>
                    <a:gd name="connsiteX8" fmla="*/ 531639 w 2570331"/>
                    <a:gd name="connsiteY8" fmla="*/ 1808912 h 2717237"/>
                    <a:gd name="connsiteX9" fmla="*/ 74439 w 2570331"/>
                    <a:gd name="connsiteY9" fmla="*/ 2351837 h 2717237"/>
                    <a:gd name="connsiteX10" fmla="*/ 2331864 w 2570331"/>
                    <a:gd name="connsiteY10" fmla="*/ 2580437 h 2717237"/>
                    <a:gd name="connsiteX11" fmla="*/ 2489027 w 2570331"/>
                    <a:gd name="connsiteY11" fmla="*/ 165850 h 2717237"/>
                    <a:gd name="connsiteX12" fmla="*/ 2203277 w 2570331"/>
                    <a:gd name="connsiteY12" fmla="*/ 265862 h 2717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70331" h="2717237">
                      <a:moveTo>
                        <a:pt x="2203277" y="265862"/>
                      </a:moveTo>
                      <a:cubicBezTo>
                        <a:pt x="2036590" y="365874"/>
                        <a:pt x="1698452" y="742112"/>
                        <a:pt x="1488902" y="765925"/>
                      </a:cubicBezTo>
                      <a:cubicBezTo>
                        <a:pt x="1279352" y="789738"/>
                        <a:pt x="1084089" y="434931"/>
                        <a:pt x="945977" y="408737"/>
                      </a:cubicBezTo>
                      <a:cubicBezTo>
                        <a:pt x="807865" y="382543"/>
                        <a:pt x="645939" y="520656"/>
                        <a:pt x="660227" y="608762"/>
                      </a:cubicBezTo>
                      <a:cubicBezTo>
                        <a:pt x="674514" y="696868"/>
                        <a:pt x="988839" y="832600"/>
                        <a:pt x="1031702" y="937375"/>
                      </a:cubicBezTo>
                      <a:cubicBezTo>
                        <a:pt x="1074564" y="1042150"/>
                        <a:pt x="1031702" y="1244556"/>
                        <a:pt x="917402" y="1237412"/>
                      </a:cubicBezTo>
                      <a:cubicBezTo>
                        <a:pt x="803102" y="1230268"/>
                        <a:pt x="429246" y="863556"/>
                        <a:pt x="345902" y="894512"/>
                      </a:cubicBezTo>
                      <a:cubicBezTo>
                        <a:pt x="262558" y="925468"/>
                        <a:pt x="386383" y="1270750"/>
                        <a:pt x="417339" y="1423150"/>
                      </a:cubicBezTo>
                      <a:cubicBezTo>
                        <a:pt x="448295" y="1575550"/>
                        <a:pt x="588789" y="1654131"/>
                        <a:pt x="531639" y="1808912"/>
                      </a:cubicBezTo>
                      <a:cubicBezTo>
                        <a:pt x="474489" y="1963693"/>
                        <a:pt x="-225599" y="2223250"/>
                        <a:pt x="74439" y="2351837"/>
                      </a:cubicBezTo>
                      <a:cubicBezTo>
                        <a:pt x="374476" y="2480425"/>
                        <a:pt x="1929433" y="2944768"/>
                        <a:pt x="2331864" y="2580437"/>
                      </a:cubicBezTo>
                      <a:cubicBezTo>
                        <a:pt x="2734295" y="2216106"/>
                        <a:pt x="2510458" y="546850"/>
                        <a:pt x="2489027" y="165850"/>
                      </a:cubicBezTo>
                      <a:cubicBezTo>
                        <a:pt x="2467596" y="-215150"/>
                        <a:pt x="2369964" y="165850"/>
                        <a:pt x="2203277" y="265862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C74945E7-6DC7-6A41-921D-72EA1C9901C5}"/>
                    </a:ext>
                  </a:extLst>
                </p:cNvPr>
                <p:cNvSpPr/>
                <p:nvPr/>
              </p:nvSpPr>
              <p:spPr>
                <a:xfrm rot="5400000">
                  <a:off x="7167563" y="3052764"/>
                  <a:ext cx="2943225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7EE9092-66CC-A048-B0AE-BB6B74929B2A}"/>
                    </a:ext>
                  </a:extLst>
                </p:cNvPr>
                <p:cNvSpPr/>
                <p:nvPr/>
              </p:nvSpPr>
              <p:spPr>
                <a:xfrm>
                  <a:off x="5757863" y="4357688"/>
                  <a:ext cx="2943225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92ADF60F-4191-FE4A-A719-523615208110}"/>
                </a:ext>
              </a:extLst>
            </p:cNvPr>
            <p:cNvGrpSpPr/>
            <p:nvPr/>
          </p:nvGrpSpPr>
          <p:grpSpPr>
            <a:xfrm>
              <a:off x="4722236" y="1872096"/>
              <a:ext cx="3731429" cy="2973986"/>
              <a:chOff x="5190898" y="1814946"/>
              <a:chExt cx="3731429" cy="2973986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88EB87F-5CD0-9B4E-9444-A072F1BA845B}"/>
                  </a:ext>
                </a:extLst>
              </p:cNvPr>
              <p:cNvGrpSpPr/>
              <p:nvPr/>
            </p:nvGrpSpPr>
            <p:grpSpPr>
              <a:xfrm>
                <a:off x="5656118" y="1814946"/>
                <a:ext cx="3266209" cy="2479965"/>
                <a:chOff x="876300" y="1828800"/>
                <a:chExt cx="3266209" cy="2479965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235618B8-5001-5E45-A44D-3E6526D41184}"/>
                    </a:ext>
                  </a:extLst>
                </p:cNvPr>
                <p:cNvGrpSpPr/>
                <p:nvPr/>
              </p:nvGrpSpPr>
              <p:grpSpPr>
                <a:xfrm>
                  <a:off x="876300" y="1828800"/>
                  <a:ext cx="3266209" cy="2479965"/>
                  <a:chOff x="876300" y="1565564"/>
                  <a:chExt cx="3266209" cy="2479965"/>
                </a:xfrm>
              </p:grpSpPr>
              <p:cxnSp>
                <p:nvCxnSpPr>
                  <p:cNvPr id="91" name="Straight Arrow Connector 90">
                    <a:extLst>
                      <a:ext uri="{FF2B5EF4-FFF2-40B4-BE49-F238E27FC236}">
                        <a16:creationId xmlns:a16="http://schemas.microsoft.com/office/drawing/2014/main" id="{A00AE107-4C76-1D44-BF2A-1228841ADE3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76300" y="1565564"/>
                    <a:ext cx="0" cy="24661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7B76959E-66FD-CE42-9721-AF3C0B87B6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76300" y="4045528"/>
                    <a:ext cx="3266209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7" name="Cross 66">
                  <a:extLst>
                    <a:ext uri="{FF2B5EF4-FFF2-40B4-BE49-F238E27FC236}">
                      <a16:creationId xmlns:a16="http://schemas.microsoft.com/office/drawing/2014/main" id="{1620376E-AFD2-3643-8AF8-EA1ED375677C}"/>
                    </a:ext>
                  </a:extLst>
                </p:cNvPr>
                <p:cNvSpPr/>
                <p:nvPr/>
              </p:nvSpPr>
              <p:spPr>
                <a:xfrm>
                  <a:off x="3380509" y="3338945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77FBD875-7325-E046-AF2B-B4E6534F95DD}"/>
                    </a:ext>
                  </a:extLst>
                </p:cNvPr>
                <p:cNvSpPr/>
                <p:nvPr/>
              </p:nvSpPr>
              <p:spPr>
                <a:xfrm>
                  <a:off x="1814945" y="3057699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2F609C8-A39F-4444-B425-D88FC3A579C4}"/>
                    </a:ext>
                  </a:extLst>
                </p:cNvPr>
                <p:cNvSpPr/>
                <p:nvPr/>
              </p:nvSpPr>
              <p:spPr>
                <a:xfrm>
                  <a:off x="1454727" y="2614354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A7B8C1F3-B2CE-7249-919D-7DC42B7095F7}"/>
                    </a:ext>
                  </a:extLst>
                </p:cNvPr>
                <p:cNvSpPr/>
                <p:nvPr/>
              </p:nvSpPr>
              <p:spPr>
                <a:xfrm>
                  <a:off x="1122218" y="3791990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5886C0B-636E-9E45-A5A7-C0663CA5B1FE}"/>
                    </a:ext>
                  </a:extLst>
                </p:cNvPr>
                <p:cNvSpPr/>
                <p:nvPr/>
              </p:nvSpPr>
              <p:spPr>
                <a:xfrm>
                  <a:off x="2272145" y="2157153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A5B4F379-D67E-C446-BC38-2D03FEE00365}"/>
                    </a:ext>
                  </a:extLst>
                </p:cNvPr>
                <p:cNvSpPr/>
                <p:nvPr/>
              </p:nvSpPr>
              <p:spPr>
                <a:xfrm>
                  <a:off x="2438399" y="2919154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5BD98A0-EA7D-4641-B37E-C26BA7658251}"/>
                    </a:ext>
                  </a:extLst>
                </p:cNvPr>
                <p:cNvSpPr/>
                <p:nvPr/>
              </p:nvSpPr>
              <p:spPr>
                <a:xfrm>
                  <a:off x="1842654" y="3791989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03DFC424-4E70-924F-8E2A-98B9E26011CA}"/>
                    </a:ext>
                  </a:extLst>
                </p:cNvPr>
                <p:cNvSpPr/>
                <p:nvPr/>
              </p:nvSpPr>
              <p:spPr>
                <a:xfrm>
                  <a:off x="3061854" y="2545080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3AA4ADB-53CA-6B43-B752-B11FEEB4785C}"/>
                    </a:ext>
                  </a:extLst>
                </p:cNvPr>
                <p:cNvSpPr/>
                <p:nvPr/>
              </p:nvSpPr>
              <p:spPr>
                <a:xfrm>
                  <a:off x="2438400" y="3459481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A83BDE55-CA3B-EE4E-99C0-B4ACCE66A176}"/>
                    </a:ext>
                  </a:extLst>
                </p:cNvPr>
                <p:cNvSpPr/>
                <p:nvPr/>
              </p:nvSpPr>
              <p:spPr>
                <a:xfrm>
                  <a:off x="1177636" y="3113117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722C8F5-DBD2-3445-BF6F-571A6FCECA11}"/>
                    </a:ext>
                  </a:extLst>
                </p:cNvPr>
                <p:cNvSpPr/>
                <p:nvPr/>
              </p:nvSpPr>
              <p:spPr>
                <a:xfrm>
                  <a:off x="1330036" y="2198717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CDDB0223-6B14-2045-B8A5-7EA5C30CA37B}"/>
                    </a:ext>
                  </a:extLst>
                </p:cNvPr>
                <p:cNvSpPr/>
                <p:nvPr/>
              </p:nvSpPr>
              <p:spPr>
                <a:xfrm>
                  <a:off x="2092036" y="2517371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Cross 78">
                  <a:extLst>
                    <a:ext uri="{FF2B5EF4-FFF2-40B4-BE49-F238E27FC236}">
                      <a16:creationId xmlns:a16="http://schemas.microsoft.com/office/drawing/2014/main" id="{BE8F65C7-C897-6D45-B261-CE52C3049D45}"/>
                    </a:ext>
                  </a:extLst>
                </p:cNvPr>
                <p:cNvSpPr/>
                <p:nvPr/>
              </p:nvSpPr>
              <p:spPr>
                <a:xfrm>
                  <a:off x="3020291" y="3588327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Cross 79">
                  <a:extLst>
                    <a:ext uri="{FF2B5EF4-FFF2-40B4-BE49-F238E27FC236}">
                      <a16:creationId xmlns:a16="http://schemas.microsoft.com/office/drawing/2014/main" id="{0052223C-A508-DC43-80B4-B8D580780F8E}"/>
                    </a:ext>
                  </a:extLst>
                </p:cNvPr>
                <p:cNvSpPr/>
                <p:nvPr/>
              </p:nvSpPr>
              <p:spPr>
                <a:xfrm>
                  <a:off x="2812473" y="3200400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Cross 80">
                  <a:extLst>
                    <a:ext uri="{FF2B5EF4-FFF2-40B4-BE49-F238E27FC236}">
                      <a16:creationId xmlns:a16="http://schemas.microsoft.com/office/drawing/2014/main" id="{A6338EB0-DCF8-7B46-A074-F8990A9AC7FF}"/>
                    </a:ext>
                  </a:extLst>
                </p:cNvPr>
                <p:cNvSpPr/>
                <p:nvPr/>
              </p:nvSpPr>
              <p:spPr>
                <a:xfrm>
                  <a:off x="3366655" y="2826327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Cross 81">
                  <a:extLst>
                    <a:ext uri="{FF2B5EF4-FFF2-40B4-BE49-F238E27FC236}">
                      <a16:creationId xmlns:a16="http://schemas.microsoft.com/office/drawing/2014/main" id="{333414EB-4B64-FB46-A3D8-2483B1B28836}"/>
                    </a:ext>
                  </a:extLst>
                </p:cNvPr>
                <p:cNvSpPr/>
                <p:nvPr/>
              </p:nvSpPr>
              <p:spPr>
                <a:xfrm>
                  <a:off x="2646218" y="3823854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Cross 82">
                  <a:extLst>
                    <a:ext uri="{FF2B5EF4-FFF2-40B4-BE49-F238E27FC236}">
                      <a16:creationId xmlns:a16="http://schemas.microsoft.com/office/drawing/2014/main" id="{94F5472F-EBB8-564F-AD97-89D4FF939D60}"/>
                    </a:ext>
                  </a:extLst>
                </p:cNvPr>
                <p:cNvSpPr/>
                <p:nvPr/>
              </p:nvSpPr>
              <p:spPr>
                <a:xfrm>
                  <a:off x="3394364" y="3962400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Cross 83">
                  <a:extLst>
                    <a:ext uri="{FF2B5EF4-FFF2-40B4-BE49-F238E27FC236}">
                      <a16:creationId xmlns:a16="http://schemas.microsoft.com/office/drawing/2014/main" id="{18AF92E3-4B5C-2342-8759-DB1173E12D1F}"/>
                    </a:ext>
                  </a:extLst>
                </p:cNvPr>
                <p:cNvSpPr/>
                <p:nvPr/>
              </p:nvSpPr>
              <p:spPr>
                <a:xfrm>
                  <a:off x="2189018" y="3047999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Cross 84">
                  <a:extLst>
                    <a:ext uri="{FF2B5EF4-FFF2-40B4-BE49-F238E27FC236}">
                      <a16:creationId xmlns:a16="http://schemas.microsoft.com/office/drawing/2014/main" id="{B85708FD-338B-E645-87F9-3EE107FD44D0}"/>
                    </a:ext>
                  </a:extLst>
                </p:cNvPr>
                <p:cNvSpPr/>
                <p:nvPr/>
              </p:nvSpPr>
              <p:spPr>
                <a:xfrm>
                  <a:off x="3740727" y="3796145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Cross 85">
                  <a:extLst>
                    <a:ext uri="{FF2B5EF4-FFF2-40B4-BE49-F238E27FC236}">
                      <a16:creationId xmlns:a16="http://schemas.microsoft.com/office/drawing/2014/main" id="{BD748522-6CA1-744D-8295-5D64ACF02CB2}"/>
                    </a:ext>
                  </a:extLst>
                </p:cNvPr>
                <p:cNvSpPr/>
                <p:nvPr/>
              </p:nvSpPr>
              <p:spPr>
                <a:xfrm>
                  <a:off x="3006436" y="2881744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Cross 86">
                  <a:extLst>
                    <a:ext uri="{FF2B5EF4-FFF2-40B4-BE49-F238E27FC236}">
                      <a16:creationId xmlns:a16="http://schemas.microsoft.com/office/drawing/2014/main" id="{A164C52C-3EBD-2240-B1CB-EF1D5B8D31BA}"/>
                    </a:ext>
                  </a:extLst>
                </p:cNvPr>
                <p:cNvSpPr/>
                <p:nvPr/>
              </p:nvSpPr>
              <p:spPr>
                <a:xfrm>
                  <a:off x="2646218" y="2521525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Cross 87">
                  <a:extLst>
                    <a:ext uri="{FF2B5EF4-FFF2-40B4-BE49-F238E27FC236}">
                      <a16:creationId xmlns:a16="http://schemas.microsoft.com/office/drawing/2014/main" id="{09AF293F-0230-AE46-82A0-764F284E691B}"/>
                    </a:ext>
                  </a:extLst>
                </p:cNvPr>
                <p:cNvSpPr/>
                <p:nvPr/>
              </p:nvSpPr>
              <p:spPr>
                <a:xfrm>
                  <a:off x="2258291" y="3962399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Cross 88">
                  <a:extLst>
                    <a:ext uri="{FF2B5EF4-FFF2-40B4-BE49-F238E27FC236}">
                      <a16:creationId xmlns:a16="http://schemas.microsoft.com/office/drawing/2014/main" id="{FB3D1954-F1B5-B64F-8053-97AB7921E200}"/>
                    </a:ext>
                  </a:extLst>
                </p:cNvPr>
                <p:cNvSpPr/>
                <p:nvPr/>
              </p:nvSpPr>
              <p:spPr>
                <a:xfrm>
                  <a:off x="3449782" y="3671454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Cross 89">
                  <a:extLst>
                    <a:ext uri="{FF2B5EF4-FFF2-40B4-BE49-F238E27FC236}">
                      <a16:creationId xmlns:a16="http://schemas.microsoft.com/office/drawing/2014/main" id="{972D54BB-F2EA-E248-9C6F-8E3C50A4F8DE}"/>
                    </a:ext>
                  </a:extLst>
                </p:cNvPr>
                <p:cNvSpPr/>
                <p:nvPr/>
              </p:nvSpPr>
              <p:spPr>
                <a:xfrm>
                  <a:off x="3657600" y="3519054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ED521A-38B0-1844-BF25-B732C1B01CB2}"/>
                  </a:ext>
                </a:extLst>
              </p:cNvPr>
              <p:cNvSpPr txBox="1"/>
              <p:nvPr/>
            </p:nvSpPr>
            <p:spPr>
              <a:xfrm>
                <a:off x="6899564" y="4419600"/>
                <a:ext cx="6650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X[1]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C6EFAFF-2B04-CD43-8B8C-180F06E7E8DF}"/>
                  </a:ext>
                </a:extLst>
              </p:cNvPr>
              <p:cNvSpPr txBox="1"/>
              <p:nvPr/>
            </p:nvSpPr>
            <p:spPr>
              <a:xfrm rot="16200000">
                <a:off x="5043055" y="2826328"/>
                <a:ext cx="6650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X[2]</a:t>
                </a:r>
              </a:p>
            </p:txBody>
          </p:sp>
        </p:grp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C6BAB978-E346-F74F-ABED-98E209F75A95}"/>
              </a:ext>
            </a:extLst>
          </p:cNvPr>
          <p:cNvSpPr txBox="1"/>
          <p:nvPr/>
        </p:nvSpPr>
        <p:spPr>
          <a:xfrm rot="16200000">
            <a:off x="-147843" y="278519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X[2]</a:t>
            </a:r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A53F95AF-6E76-FE44-BAB7-F3593975E757}"/>
              </a:ext>
            </a:extLst>
          </p:cNvPr>
          <p:cNvSpPr/>
          <p:nvPr/>
        </p:nvSpPr>
        <p:spPr>
          <a:xfrm>
            <a:off x="3717577" y="3028951"/>
            <a:ext cx="985837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E1A63136-C43E-634F-AC1D-C386DB39DA1A}"/>
              </a:ext>
            </a:extLst>
          </p:cNvPr>
          <p:cNvGraphicFramePr>
            <a:graphicFrameLocks noGrp="1"/>
          </p:cNvGraphicFramePr>
          <p:nvPr/>
        </p:nvGraphicFramePr>
        <p:xfrm>
          <a:off x="8820152" y="1300838"/>
          <a:ext cx="3243261" cy="3380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087">
                  <a:extLst>
                    <a:ext uri="{9D8B030D-6E8A-4147-A177-3AD203B41FA5}">
                      <a16:colId xmlns:a16="http://schemas.microsoft.com/office/drawing/2014/main" val="385618200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349676711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2727695513"/>
                    </a:ext>
                  </a:extLst>
                </a:gridCol>
              </a:tblGrid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Coefficient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319251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6938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311354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-42.7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38360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3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-15.9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58173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239161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5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39039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6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475094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7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853115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8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8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68DB073-8443-2541-884A-60CD45E12F2A}"/>
              </a:ext>
            </a:extLst>
          </p:cNvPr>
          <p:cNvSpPr/>
          <p:nvPr/>
        </p:nvSpPr>
        <p:spPr>
          <a:xfrm>
            <a:off x="2943225" y="5295900"/>
            <a:ext cx="4500562" cy="7334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Very often, overfitting is associated with very large estimated coefficients w</a:t>
            </a:r>
          </a:p>
        </p:txBody>
      </p:sp>
    </p:spTree>
    <p:extLst>
      <p:ext uri="{BB962C8B-B14F-4D97-AF65-F5344CB8AC3E}">
        <p14:creationId xmlns:p14="http://schemas.microsoft.com/office/powerpoint/2010/main" val="901018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fr-FR" dirty="0" err="1"/>
              <a:t>Overfitting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B3ECCD-90E3-2D4C-BC21-36EBDF8405BD}"/>
              </a:ext>
            </a:extLst>
          </p:cNvPr>
          <p:cNvGrpSpPr/>
          <p:nvPr/>
        </p:nvGrpSpPr>
        <p:grpSpPr>
          <a:xfrm>
            <a:off x="682171" y="1219200"/>
            <a:ext cx="5152572" cy="3193144"/>
            <a:chOff x="682171" y="1219200"/>
            <a:chExt cx="5849258" cy="319314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936A5FC-04D6-8E4A-BC63-7330EF35B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71" y="1219200"/>
              <a:ext cx="0" cy="319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A93C2FA-A5BF-B749-9482-380EFB6054BA}"/>
                </a:ext>
              </a:extLst>
            </p:cNvPr>
            <p:cNvCxnSpPr>
              <a:cxnSpLocks/>
            </p:cNvCxnSpPr>
            <p:nvPr/>
          </p:nvCxnSpPr>
          <p:spPr>
            <a:xfrm>
              <a:off x="689428" y="4390573"/>
              <a:ext cx="5842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B8F86A1-F7BF-F14C-9D68-50364AD0905D}"/>
              </a:ext>
            </a:extLst>
          </p:cNvPr>
          <p:cNvSpPr txBox="1"/>
          <p:nvPr/>
        </p:nvSpPr>
        <p:spPr>
          <a:xfrm rot="16200000">
            <a:off x="81838" y="2462183"/>
            <a:ext cx="79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3E763F-0D4C-C54E-A41B-12C2BF3F128C}"/>
              </a:ext>
            </a:extLst>
          </p:cNvPr>
          <p:cNvSpPr txBox="1"/>
          <p:nvPr/>
        </p:nvSpPr>
        <p:spPr>
          <a:xfrm>
            <a:off x="2336800" y="4414352"/>
            <a:ext cx="188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complexity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7B21DDF-A4D7-E747-920A-A9398C9DB9C9}"/>
              </a:ext>
            </a:extLst>
          </p:cNvPr>
          <p:cNvSpPr/>
          <p:nvPr/>
        </p:nvSpPr>
        <p:spPr>
          <a:xfrm>
            <a:off x="682171" y="1814286"/>
            <a:ext cx="4818743" cy="2452914"/>
          </a:xfrm>
          <a:custGeom>
            <a:avLst/>
            <a:gdLst>
              <a:gd name="connsiteX0" fmla="*/ 0 w 5733143"/>
              <a:gd name="connsiteY0" fmla="*/ 0 h 2452914"/>
              <a:gd name="connsiteX1" fmla="*/ 2394858 w 5733143"/>
              <a:gd name="connsiteY1" fmla="*/ 2075543 h 2452914"/>
              <a:gd name="connsiteX2" fmla="*/ 5675086 w 5733143"/>
              <a:gd name="connsiteY2" fmla="*/ 2423885 h 2452914"/>
              <a:gd name="connsiteX3" fmla="*/ 5675086 w 5733143"/>
              <a:gd name="connsiteY3" fmla="*/ 2423885 h 2452914"/>
              <a:gd name="connsiteX4" fmla="*/ 5733143 w 5733143"/>
              <a:gd name="connsiteY4" fmla="*/ 2452914 h 245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2452914">
                <a:moveTo>
                  <a:pt x="0" y="0"/>
                </a:moveTo>
                <a:cubicBezTo>
                  <a:pt x="724505" y="835781"/>
                  <a:pt x="1449010" y="1671562"/>
                  <a:pt x="2394858" y="2075543"/>
                </a:cubicBezTo>
                <a:cubicBezTo>
                  <a:pt x="3340706" y="2479524"/>
                  <a:pt x="5675086" y="2423885"/>
                  <a:pt x="5675086" y="2423885"/>
                </a:cubicBezTo>
                <a:lnTo>
                  <a:pt x="5675086" y="2423885"/>
                </a:lnTo>
                <a:lnTo>
                  <a:pt x="5733143" y="24529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3422B84-CEB1-074C-98D8-8986AC2236A4}"/>
              </a:ext>
            </a:extLst>
          </p:cNvPr>
          <p:cNvSpPr/>
          <p:nvPr/>
        </p:nvSpPr>
        <p:spPr>
          <a:xfrm>
            <a:off x="684811" y="1493652"/>
            <a:ext cx="4746171" cy="1614049"/>
          </a:xfrm>
          <a:custGeom>
            <a:avLst/>
            <a:gdLst>
              <a:gd name="connsiteX0" fmla="*/ 0 w 5283200"/>
              <a:gd name="connsiteY0" fmla="*/ 319314 h 1614049"/>
              <a:gd name="connsiteX1" fmla="*/ 2235200 w 5283200"/>
              <a:gd name="connsiteY1" fmla="*/ 1611086 h 1614049"/>
              <a:gd name="connsiteX2" fmla="*/ 5283200 w 5283200"/>
              <a:gd name="connsiteY2" fmla="*/ 0 h 1614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83200" h="1614049">
                <a:moveTo>
                  <a:pt x="0" y="319314"/>
                </a:moveTo>
                <a:cubicBezTo>
                  <a:pt x="677333" y="991809"/>
                  <a:pt x="1354667" y="1664305"/>
                  <a:pt x="2235200" y="1611086"/>
                </a:cubicBezTo>
                <a:cubicBezTo>
                  <a:pt x="3115733" y="1557867"/>
                  <a:pt x="4199466" y="778933"/>
                  <a:pt x="5283200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5BFAFC-F051-A24C-9FF4-A07E868DB253}"/>
              </a:ext>
            </a:extLst>
          </p:cNvPr>
          <p:cNvSpPr txBox="1"/>
          <p:nvPr/>
        </p:nvSpPr>
        <p:spPr>
          <a:xfrm>
            <a:off x="5515429" y="3976914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88E9C7-7A26-534E-909F-4DB407C1B3FE}"/>
              </a:ext>
            </a:extLst>
          </p:cNvPr>
          <p:cNvSpPr txBox="1"/>
          <p:nvPr/>
        </p:nvSpPr>
        <p:spPr>
          <a:xfrm>
            <a:off x="5537200" y="1240971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C2D04-8940-D841-8C05-C5FB45BCF278}"/>
              </a:ext>
            </a:extLst>
          </p:cNvPr>
          <p:cNvSpPr txBox="1"/>
          <p:nvPr/>
        </p:nvSpPr>
        <p:spPr>
          <a:xfrm>
            <a:off x="7474858" y="1944914"/>
            <a:ext cx="4064000" cy="1785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/>
              <a:t>Overfitting </a:t>
            </a:r>
            <a:r>
              <a:rPr lang="en-US" sz="2000" b="1" dirty="0"/>
              <a:t>if:</a:t>
            </a:r>
          </a:p>
          <a:p>
            <a:r>
              <a:rPr lang="en-US" dirty="0"/>
              <a:t>There exist a model with estimated parameters w’ such that: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error (w) &lt; training error (w’)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error (w) &gt; test error (w’)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F2075-9925-824D-A0D8-E1069C67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3" y="4760347"/>
            <a:ext cx="1519372" cy="1243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9A259-5695-8E40-8E2F-B8371043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4772025"/>
            <a:ext cx="1766932" cy="13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18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fr-FR" dirty="0" err="1"/>
              <a:t>Overfitting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A6E371-E928-E140-B940-B31EA38F2EA4}"/>
              </a:ext>
            </a:extLst>
          </p:cNvPr>
          <p:cNvSpPr txBox="1"/>
          <p:nvPr/>
        </p:nvSpPr>
        <p:spPr>
          <a:xfrm>
            <a:off x="1214438" y="1185863"/>
            <a:ext cx="877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Logistic regression, overfitting leads to over confident predictions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43DE8C-B14E-0C40-87B0-CFD4C5AC83A2}"/>
              </a:ext>
            </a:extLst>
          </p:cNvPr>
          <p:cNvCxnSpPr/>
          <p:nvPr/>
        </p:nvCxnSpPr>
        <p:spPr>
          <a:xfrm>
            <a:off x="1181100" y="2490355"/>
            <a:ext cx="73152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C088DC1-69D0-8247-83E5-502E90CD78E1}"/>
              </a:ext>
            </a:extLst>
          </p:cNvPr>
          <p:cNvSpPr txBox="1"/>
          <p:nvPr/>
        </p:nvSpPr>
        <p:spPr>
          <a:xfrm>
            <a:off x="876300" y="2675227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-∞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6F323D-C5A9-1642-929F-993ED642B16C}"/>
              </a:ext>
            </a:extLst>
          </p:cNvPr>
          <p:cNvSpPr txBox="1"/>
          <p:nvPr/>
        </p:nvSpPr>
        <p:spPr>
          <a:xfrm>
            <a:off x="8149936" y="2587336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+∞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A77FB2-060C-0540-AD0D-7A1F020A6C9A}"/>
              </a:ext>
            </a:extLst>
          </p:cNvPr>
          <p:cNvSpPr txBox="1"/>
          <p:nvPr/>
        </p:nvSpPr>
        <p:spPr>
          <a:xfrm>
            <a:off x="2580410" y="2005445"/>
            <a:ext cx="500149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8462E1-1078-D54B-B72B-4D99A406D805}"/>
              </a:ext>
            </a:extLst>
          </p:cNvPr>
          <p:cNvSpPr txBox="1"/>
          <p:nvPr/>
        </p:nvSpPr>
        <p:spPr>
          <a:xfrm>
            <a:off x="4769427" y="2601191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51BF8D-2B84-3C4B-92FC-929D2786A1B0}"/>
              </a:ext>
            </a:extLst>
          </p:cNvPr>
          <p:cNvSpPr txBox="1"/>
          <p:nvPr/>
        </p:nvSpPr>
        <p:spPr>
          <a:xfrm>
            <a:off x="2580409" y="2781300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-1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58A417-EBB1-AC42-A890-760AE15FB7BC}"/>
              </a:ext>
            </a:extLst>
          </p:cNvPr>
          <p:cNvSpPr txBox="1"/>
          <p:nvPr/>
        </p:nvSpPr>
        <p:spPr>
          <a:xfrm>
            <a:off x="6196446" y="2781300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+1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80252D-B2A0-7F42-BD0E-26EAD86A7A29}"/>
              </a:ext>
            </a:extLst>
          </p:cNvPr>
          <p:cNvSpPr txBox="1"/>
          <p:nvPr/>
        </p:nvSpPr>
        <p:spPr>
          <a:xfrm>
            <a:off x="9492523" y="2295091"/>
            <a:ext cx="205047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-∞ &lt; Scores &lt; +∞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C602B0-9D57-1F44-952E-B9387472E469}"/>
              </a:ext>
            </a:extLst>
          </p:cNvPr>
          <p:cNvCxnSpPr>
            <a:cxnSpLocks/>
          </p:cNvCxnSpPr>
          <p:nvPr/>
        </p:nvCxnSpPr>
        <p:spPr>
          <a:xfrm>
            <a:off x="2662238" y="4557280"/>
            <a:ext cx="45100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D3DC64-7ADB-6548-8F17-5AA1C6707DF6}"/>
              </a:ext>
            </a:extLst>
          </p:cNvPr>
          <p:cNvSpPr txBox="1"/>
          <p:nvPr/>
        </p:nvSpPr>
        <p:spPr>
          <a:xfrm>
            <a:off x="2462213" y="4568250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7652AA-9BB8-D943-B213-946D7B9A2CB1}"/>
              </a:ext>
            </a:extLst>
          </p:cNvPr>
          <p:cNvSpPr txBox="1"/>
          <p:nvPr/>
        </p:nvSpPr>
        <p:spPr>
          <a:xfrm>
            <a:off x="6992649" y="4596825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DCDF79-C137-7D40-AE8D-B09F2D54C8BE}"/>
              </a:ext>
            </a:extLst>
          </p:cNvPr>
          <p:cNvSpPr txBox="1"/>
          <p:nvPr/>
        </p:nvSpPr>
        <p:spPr>
          <a:xfrm>
            <a:off x="4769427" y="4724980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393F9A-554C-7546-A6C6-47B882AC8100}"/>
              </a:ext>
            </a:extLst>
          </p:cNvPr>
          <p:cNvCxnSpPr/>
          <p:nvPr/>
        </p:nvCxnSpPr>
        <p:spPr>
          <a:xfrm flipH="1">
            <a:off x="7258050" y="3100388"/>
            <a:ext cx="1128713" cy="1357312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D44646-A506-594D-A1DB-D256ADF426C6}"/>
              </a:ext>
            </a:extLst>
          </p:cNvPr>
          <p:cNvCxnSpPr>
            <a:cxnSpLocks/>
          </p:cNvCxnSpPr>
          <p:nvPr/>
        </p:nvCxnSpPr>
        <p:spPr>
          <a:xfrm>
            <a:off x="1285875" y="3186113"/>
            <a:ext cx="1328738" cy="1314450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83A3183-7AAC-EC42-A581-3E20AC2CAD25}"/>
              </a:ext>
            </a:extLst>
          </p:cNvPr>
          <p:cNvSpPr txBox="1"/>
          <p:nvPr/>
        </p:nvSpPr>
        <p:spPr>
          <a:xfrm>
            <a:off x="2732811" y="4000934"/>
            <a:ext cx="441094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P(y=+1 |x</a:t>
            </a:r>
            <a:r>
              <a:rPr lang="en-US" sz="2400" baseline="-25000" dirty="0"/>
              <a:t>i</a:t>
            </a:r>
            <a:r>
              <a:rPr lang="en-US" sz="2400" dirty="0"/>
              <a:t>, w) = sigmoid(Score(X</a:t>
            </a:r>
            <a:r>
              <a:rPr lang="en-US" sz="2400" baseline="-25000" dirty="0"/>
              <a:t>i</a:t>
            </a:r>
            <a:r>
              <a:rPr lang="en-US" sz="2400" dirty="0"/>
              <a:t>))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ABEF1A-1040-6944-B05F-A4785EDA18F3}"/>
              </a:ext>
            </a:extLst>
          </p:cNvPr>
          <p:cNvSpPr txBox="1"/>
          <p:nvPr/>
        </p:nvSpPr>
        <p:spPr>
          <a:xfrm>
            <a:off x="9559198" y="4362017"/>
            <a:ext cx="205047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0 &lt; </a:t>
            </a:r>
            <a:r>
              <a:rPr lang="en-US" dirty="0" err="1"/>
              <a:t>Proba</a:t>
            </a:r>
            <a:r>
              <a:rPr lang="en-US" dirty="0"/>
              <a:t> &lt; 1</a:t>
            </a:r>
          </a:p>
        </p:txBody>
      </p:sp>
    </p:spTree>
    <p:extLst>
      <p:ext uri="{BB962C8B-B14F-4D97-AF65-F5344CB8AC3E}">
        <p14:creationId xmlns:p14="http://schemas.microsoft.com/office/powerpoint/2010/main" val="882169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L2 </a:t>
            </a:r>
            <a:r>
              <a:rPr lang="fr-FR" sz="3733" dirty="0" err="1">
                <a:solidFill>
                  <a:schemeClr val="bg1"/>
                </a:solidFill>
              </a:rPr>
              <a:t>regularization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410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Desired</a:t>
            </a:r>
            <a:r>
              <a:rPr lang="fr-FR" dirty="0"/>
              <a:t> total </a:t>
            </a:r>
            <a:r>
              <a:rPr lang="fr-FR" dirty="0" err="1"/>
              <a:t>cost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55A82-0686-E843-AF41-19AD452A9459}"/>
              </a:ext>
            </a:extLst>
          </p:cNvPr>
          <p:cNvSpPr txBox="1"/>
          <p:nvPr/>
        </p:nvSpPr>
        <p:spPr>
          <a:xfrm>
            <a:off x="876300" y="1123298"/>
            <a:ext cx="102250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want to balance: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How well function fits the training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The magnitude of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FDEC3D-16D5-7F49-A18A-A3748114F244}"/>
                  </a:ext>
                </a:extLst>
              </p:cNvPr>
              <p:cNvSpPr txBox="1"/>
              <p:nvPr/>
            </p:nvSpPr>
            <p:spPr>
              <a:xfrm>
                <a:off x="876300" y="2904476"/>
                <a:ext cx="10404764" cy="2391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quality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endParaRPr lang="en-US" sz="2800" dirty="0">
                  <a:solidFill>
                    <a:schemeClr val="accent2"/>
                  </a:solidFill>
                </a:endParaRPr>
              </a:p>
              <a:p>
                <a:r>
                  <a:rPr lang="en-US" sz="2800" dirty="0"/>
                  <a:t>Total quality = </a:t>
                </a:r>
                <a:r>
                  <a:rPr lang="en-US" sz="2800" b="1" i="1" dirty="0">
                    <a:solidFill>
                      <a:schemeClr val="accent5"/>
                    </a:solidFill>
                  </a:rPr>
                  <a:t>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(w) </a:t>
                </a:r>
                <a:r>
                  <a:rPr lang="en-US" sz="2800" dirty="0"/>
                  <a:t>+ </a:t>
                </a:r>
                <a:r>
                  <a:rPr lang="en-US" sz="2800" b="1" dirty="0"/>
                  <a:t>𝜶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 baseline="30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  <a:p>
                <a:endParaRPr lang="en-US" sz="2800" dirty="0">
                  <a:solidFill>
                    <a:schemeClr val="accent2"/>
                  </a:solidFill>
                </a:endParaRPr>
              </a:p>
              <a:p>
                <a:r>
                  <a:rPr lang="en-US" sz="2800" dirty="0"/>
                  <a:t>Total quality = </a:t>
                </a:r>
                <a:r>
                  <a:rPr lang="en-US" sz="2800" b="1" i="1" dirty="0">
                    <a:solidFill>
                      <a:schemeClr val="accent5"/>
                    </a:solidFill>
                  </a:rPr>
                  <a:t>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(w) </a:t>
                </a:r>
                <a:r>
                  <a:rPr lang="en-US" sz="2800" dirty="0"/>
                  <a:t>+ </a:t>
                </a:r>
                <a:r>
                  <a:rPr lang="en-US" sz="2800" b="1" dirty="0"/>
                  <a:t>𝜶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fr-FR" sz="2800" i="1" baseline="-25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FDEC3D-16D5-7F49-A18A-A3748114F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2904476"/>
                <a:ext cx="10404764" cy="2391424"/>
              </a:xfrm>
              <a:prstGeom prst="rect">
                <a:avLst/>
              </a:prstGeom>
              <a:blipFill>
                <a:blip r:embed="rId3"/>
                <a:stretch>
                  <a:fillRect l="-1098" t="-2646" b="-39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4B17D8CF-FEAB-B546-82E4-E1F38FA83F43}"/>
              </a:ext>
            </a:extLst>
          </p:cNvPr>
          <p:cNvSpPr/>
          <p:nvPr/>
        </p:nvSpPr>
        <p:spPr>
          <a:xfrm>
            <a:off x="5843588" y="3729037"/>
            <a:ext cx="228600" cy="66675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AC62F-C89B-2F43-9C7D-01F86A171208}"/>
              </a:ext>
            </a:extLst>
          </p:cNvPr>
          <p:cNvSpPr txBox="1"/>
          <p:nvPr/>
        </p:nvSpPr>
        <p:spPr>
          <a:xfrm>
            <a:off x="6172201" y="3886200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 norm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8CA17412-BF58-0143-9429-8259934F227B}"/>
              </a:ext>
            </a:extLst>
          </p:cNvPr>
          <p:cNvSpPr/>
          <p:nvPr/>
        </p:nvSpPr>
        <p:spPr>
          <a:xfrm>
            <a:off x="6181725" y="4724400"/>
            <a:ext cx="228600" cy="66675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0597FF-E800-2944-B3B8-991D5C09166B}"/>
              </a:ext>
            </a:extLst>
          </p:cNvPr>
          <p:cNvSpPr txBox="1"/>
          <p:nvPr/>
        </p:nvSpPr>
        <p:spPr>
          <a:xfrm>
            <a:off x="6510338" y="4881563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norm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DCA42-A939-EA40-BA22-1453E373365E}"/>
              </a:ext>
            </a:extLst>
          </p:cNvPr>
          <p:cNvSpPr txBox="1"/>
          <p:nvPr/>
        </p:nvSpPr>
        <p:spPr>
          <a:xfrm>
            <a:off x="1262062" y="6000750"/>
            <a:ext cx="966787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Both penalize large coefficients, but L1 norm also provides a sparse solution</a:t>
            </a:r>
          </a:p>
        </p:txBody>
      </p:sp>
    </p:spTree>
    <p:extLst>
      <p:ext uri="{BB962C8B-B14F-4D97-AF65-F5344CB8AC3E}">
        <p14:creationId xmlns:p14="http://schemas.microsoft.com/office/powerpoint/2010/main" val="1088314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Linear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classifiers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721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Sentiment </a:t>
            </a:r>
            <a:r>
              <a:rPr lang="fr-FR" sz="3733" dirty="0" err="1">
                <a:solidFill>
                  <a:schemeClr val="bg1"/>
                </a:solidFill>
              </a:rPr>
              <a:t>analysis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using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logistic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677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Book </a:t>
            </a:r>
            <a:r>
              <a:rPr lang="fr-FR" dirty="0" err="1"/>
              <a:t>reviews</a:t>
            </a:r>
            <a:r>
              <a:rPr lang="fr-FR" dirty="0"/>
              <a:t> sentiment </a:t>
            </a:r>
            <a:r>
              <a:rPr lang="fr-FR" dirty="0" err="1"/>
              <a:t>analysis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pic>
        <p:nvPicPr>
          <p:cNvPr id="1026" name="Picture 2" descr="Aucune description de photo disponible.">
            <a:extLst>
              <a:ext uri="{FF2B5EF4-FFF2-40B4-BE49-F238E27FC236}">
                <a16:creationId xmlns:a16="http://schemas.microsoft.com/office/drawing/2014/main" id="{5FBE2B50-6C59-7A47-82AE-10ACFFB5E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57" y="1853000"/>
            <a:ext cx="42251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9082AA-D89A-A24A-BA7D-081D5FC8D18C}"/>
              </a:ext>
            </a:extLst>
          </p:cNvPr>
          <p:cNvSpPr txBox="1"/>
          <p:nvPr/>
        </p:nvSpPr>
        <p:spPr>
          <a:xfrm>
            <a:off x="4710545" y="2967335"/>
            <a:ext cx="2770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1:</a:t>
            </a:r>
          </a:p>
          <a:p>
            <a:r>
              <a:rPr lang="en-US" dirty="0"/>
              <a:t>The story was amazing, the characters well developed and plot thrilling.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99352D-F6D4-A14C-9448-4B35D17CE8F4}"/>
              </a:ext>
            </a:extLst>
          </p:cNvPr>
          <p:cNvCxnSpPr>
            <a:stCxn id="1026" idx="3"/>
            <a:endCxn id="4" idx="1"/>
          </p:cNvCxnSpPr>
          <p:nvPr/>
        </p:nvCxnSpPr>
        <p:spPr>
          <a:xfrm>
            <a:off x="4363389" y="3567500"/>
            <a:ext cx="347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E5437AA-78AE-BD4F-B22C-595348980EF6}"/>
              </a:ext>
            </a:extLst>
          </p:cNvPr>
          <p:cNvSpPr/>
          <p:nvPr/>
        </p:nvSpPr>
        <p:spPr>
          <a:xfrm>
            <a:off x="7869382" y="3103420"/>
            <a:ext cx="1898072" cy="928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0D5D1-05CF-AE43-94B3-C54274DAC0C7}"/>
              </a:ext>
            </a:extLst>
          </p:cNvPr>
          <p:cNvSpPr txBox="1"/>
          <p:nvPr/>
        </p:nvSpPr>
        <p:spPr>
          <a:xfrm>
            <a:off x="10349345" y="2507673"/>
            <a:ext cx="164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review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2AE832-6644-AA46-A3D7-57A9E4C48588}"/>
              </a:ext>
            </a:extLst>
          </p:cNvPr>
          <p:cNvSpPr txBox="1"/>
          <p:nvPr/>
        </p:nvSpPr>
        <p:spPr>
          <a:xfrm>
            <a:off x="10349346" y="4419600"/>
            <a:ext cx="17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review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A163B-DF31-D344-8D63-89D8279CADC1}"/>
              </a:ext>
            </a:extLst>
          </p:cNvPr>
          <p:cNvCxnSpPr>
            <a:stCxn id="4" idx="3"/>
            <a:endCxn id="19" idx="1"/>
          </p:cNvCxnSpPr>
          <p:nvPr/>
        </p:nvCxnSpPr>
        <p:spPr>
          <a:xfrm>
            <a:off x="7481454" y="3567500"/>
            <a:ext cx="387928" cy="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F808F6-B70D-8C4C-AB9D-950339587EBA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9767454" y="2692339"/>
            <a:ext cx="581891" cy="875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3BFCA0-1B86-B344-A0A6-F280EF8F3ABF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9767454" y="3567547"/>
            <a:ext cx="581892" cy="1036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467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Concepts:Training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biases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704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Training set composition matters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65760" y="951115"/>
            <a:ext cx="1127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Sample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</a:t>
            </a:r>
            <a:r>
              <a:rPr lang="fr-FR" dirty="0"/>
              <a:t>arises </a:t>
            </a:r>
            <a:r>
              <a:rPr lang="fr-FR" dirty="0" err="1"/>
              <a:t>when</a:t>
            </a:r>
            <a:r>
              <a:rPr lang="fr-FR" dirty="0"/>
              <a:t> the training set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encompass</a:t>
            </a:r>
            <a:r>
              <a:rPr lang="fr-FR" dirty="0"/>
              <a:t> the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4" y="3745710"/>
            <a:ext cx="1640768" cy="12305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2139022"/>
            <a:ext cx="1694437" cy="11305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3675063"/>
            <a:ext cx="1804844" cy="1195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2281503"/>
            <a:ext cx="1804844" cy="101847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3727031"/>
            <a:ext cx="1888743" cy="11804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0" y="2108574"/>
            <a:ext cx="1588535" cy="11914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81" y="2270978"/>
            <a:ext cx="1804844" cy="12032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23" y="3565133"/>
            <a:ext cx="1305645" cy="1305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58" y="1482291"/>
            <a:ext cx="8229601" cy="3705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Training set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10500" y="2011168"/>
            <a:ext cx="3815600" cy="3013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56648" y="5668392"/>
            <a:ext cx="10164437" cy="81560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VirFinder’s</a:t>
            </a:r>
            <a:r>
              <a:rPr lang="fr-FR" b="1" dirty="0"/>
              <a:t> training set : phage and </a:t>
            </a:r>
            <a:r>
              <a:rPr lang="fr-FR" b="1" dirty="0" err="1"/>
              <a:t>prokaryotes</a:t>
            </a:r>
            <a:r>
              <a:rPr lang="fr-FR" b="1" dirty="0"/>
              <a:t> </a:t>
            </a:r>
            <a:r>
              <a:rPr lang="fr-FR" dirty="0" err="1"/>
              <a:t>genomes</a:t>
            </a:r>
            <a:r>
              <a:rPr lang="fr-FR" dirty="0"/>
              <a:t> for training</a:t>
            </a:r>
          </a:p>
          <a:p>
            <a:pPr lvl="1" algn="ctr"/>
            <a:endParaRPr lang="fr-FR" sz="1100" dirty="0"/>
          </a:p>
          <a:p>
            <a:pPr lvl="1" algn="ctr"/>
            <a:r>
              <a:rPr lang="fr-FR" b="1" dirty="0" err="1">
                <a:solidFill>
                  <a:srgbClr val="FF0000"/>
                </a:solidFill>
              </a:rPr>
              <a:t>What</a:t>
            </a:r>
            <a:r>
              <a:rPr lang="fr-FR" b="1" dirty="0">
                <a:solidFill>
                  <a:srgbClr val="FF0000"/>
                </a:solidFill>
              </a:rPr>
              <a:t> are the </a:t>
            </a:r>
            <a:r>
              <a:rPr lang="fr-FR" b="1" dirty="0" err="1">
                <a:solidFill>
                  <a:srgbClr val="FF0000"/>
                </a:solidFill>
              </a:rPr>
              <a:t>consequences</a:t>
            </a:r>
            <a:r>
              <a:rPr lang="fr-FR" b="1" dirty="0">
                <a:solidFill>
                  <a:srgbClr val="FF0000"/>
                </a:solidFill>
              </a:rPr>
              <a:t> of an </a:t>
            </a:r>
            <a:r>
              <a:rPr lang="fr-FR" b="1" dirty="0" err="1">
                <a:solidFill>
                  <a:srgbClr val="FF0000"/>
                </a:solidFill>
              </a:rPr>
              <a:t>eukaryotic</a:t>
            </a:r>
            <a:r>
              <a:rPr lang="fr-FR" b="1" dirty="0">
                <a:solidFill>
                  <a:srgbClr val="FF0000"/>
                </a:solidFill>
              </a:rPr>
              <a:t> contamination ? </a:t>
            </a:r>
          </a:p>
        </p:txBody>
      </p:sp>
    </p:spTree>
    <p:extLst>
      <p:ext uri="{BB962C8B-B14F-4D97-AF65-F5344CB8AC3E}">
        <p14:creationId xmlns:p14="http://schemas.microsoft.com/office/powerpoint/2010/main" val="470893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Training set composition matters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65760" y="951115"/>
            <a:ext cx="1127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Sample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</a:t>
            </a:r>
            <a:r>
              <a:rPr lang="fr-FR" dirty="0"/>
              <a:t>arises </a:t>
            </a:r>
            <a:r>
              <a:rPr lang="fr-FR" dirty="0" err="1"/>
              <a:t>when</a:t>
            </a:r>
            <a:r>
              <a:rPr lang="fr-FR" dirty="0"/>
              <a:t> the training set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encompass</a:t>
            </a:r>
            <a:r>
              <a:rPr lang="fr-FR" dirty="0"/>
              <a:t> the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4" y="3745710"/>
            <a:ext cx="1640768" cy="12305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2139022"/>
            <a:ext cx="1694437" cy="11305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3675063"/>
            <a:ext cx="1804844" cy="1195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2281503"/>
            <a:ext cx="1804844" cy="101847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3727031"/>
            <a:ext cx="1888743" cy="11804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0" y="2108574"/>
            <a:ext cx="1588535" cy="11914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81" y="2270978"/>
            <a:ext cx="1804844" cy="12032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23" y="3565133"/>
            <a:ext cx="1305645" cy="1305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58" y="1482291"/>
            <a:ext cx="8229601" cy="3705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Training set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0439399" y="4555253"/>
            <a:ext cx="58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10500" y="2011168"/>
            <a:ext cx="3815600" cy="3013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56648" y="5668392"/>
            <a:ext cx="10164437" cy="81560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VirFinder’s</a:t>
            </a:r>
            <a:r>
              <a:rPr lang="fr-FR" b="1" dirty="0"/>
              <a:t> training set : phage and </a:t>
            </a:r>
            <a:r>
              <a:rPr lang="fr-FR" b="1" dirty="0" err="1"/>
              <a:t>prokaryotes</a:t>
            </a:r>
            <a:r>
              <a:rPr lang="fr-FR" b="1" dirty="0"/>
              <a:t> </a:t>
            </a:r>
            <a:r>
              <a:rPr lang="fr-FR" dirty="0" err="1"/>
              <a:t>genomes</a:t>
            </a:r>
            <a:r>
              <a:rPr lang="fr-FR" dirty="0"/>
              <a:t> for training</a:t>
            </a:r>
          </a:p>
          <a:p>
            <a:pPr lvl="1" algn="ctr"/>
            <a:endParaRPr lang="fr-FR" sz="1100" dirty="0"/>
          </a:p>
          <a:p>
            <a:pPr lvl="1" algn="ctr"/>
            <a:r>
              <a:rPr lang="fr-FR" b="1" dirty="0" err="1">
                <a:solidFill>
                  <a:srgbClr val="FF0000"/>
                </a:solidFill>
              </a:rPr>
              <a:t>What</a:t>
            </a:r>
            <a:r>
              <a:rPr lang="fr-FR" b="1" dirty="0">
                <a:solidFill>
                  <a:srgbClr val="FF0000"/>
                </a:solidFill>
              </a:rPr>
              <a:t> are the </a:t>
            </a:r>
            <a:r>
              <a:rPr lang="fr-FR" b="1" dirty="0" err="1">
                <a:solidFill>
                  <a:srgbClr val="FF0000"/>
                </a:solidFill>
              </a:rPr>
              <a:t>consequences</a:t>
            </a:r>
            <a:r>
              <a:rPr lang="fr-FR" b="1" dirty="0">
                <a:solidFill>
                  <a:srgbClr val="FF0000"/>
                </a:solidFill>
              </a:rPr>
              <a:t> of an </a:t>
            </a:r>
            <a:r>
              <a:rPr lang="fr-FR" b="1" dirty="0" err="1">
                <a:solidFill>
                  <a:srgbClr val="FF0000"/>
                </a:solidFill>
              </a:rPr>
              <a:t>eukaryotic</a:t>
            </a:r>
            <a:r>
              <a:rPr lang="fr-FR" b="1" dirty="0">
                <a:solidFill>
                  <a:srgbClr val="FF0000"/>
                </a:solidFill>
              </a:rPr>
              <a:t> contamination ?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06AFD8-D30D-BF4D-9913-EADF0A9995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1808" y="2959772"/>
            <a:ext cx="2728030" cy="153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97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Training set composition matters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03274" y="843789"/>
            <a:ext cx="11271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Prejudice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</a:t>
            </a:r>
            <a:r>
              <a:rPr lang="fr-FR" dirty="0"/>
              <a:t>arises </a:t>
            </a:r>
            <a:r>
              <a:rPr lang="fr-FR" dirty="0" err="1"/>
              <a:t>when</a:t>
            </a:r>
            <a:r>
              <a:rPr lang="fr-FR" dirty="0"/>
              <a:t> the training set </a:t>
            </a:r>
            <a:r>
              <a:rPr lang="en-US" dirty="0"/>
              <a:t>has some inherent biases. The model will not only learn those biases but will end up amplifying them</a:t>
            </a:r>
            <a:r>
              <a:rPr lang="fr-FR" dirty="0"/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4" y="3745710"/>
            <a:ext cx="1640768" cy="12305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2139022"/>
            <a:ext cx="1694437" cy="11305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3675063"/>
            <a:ext cx="1804844" cy="1195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2281503"/>
            <a:ext cx="1804844" cy="101847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3727031"/>
            <a:ext cx="1888743" cy="11804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0" y="2108574"/>
            <a:ext cx="1588535" cy="11914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81" y="2270978"/>
            <a:ext cx="1804844" cy="12032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23" y="3565133"/>
            <a:ext cx="1305645" cy="1305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58" y="1482291"/>
            <a:ext cx="8229601" cy="3705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Training set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10500" y="2011168"/>
            <a:ext cx="3815600" cy="3013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56648" y="5668392"/>
            <a:ext cx="10164437" cy="81560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VirFinder’s</a:t>
            </a:r>
            <a:r>
              <a:rPr lang="fr-FR" b="1" dirty="0"/>
              <a:t> training set : </a:t>
            </a:r>
            <a:r>
              <a:rPr lang="fr-FR" dirty="0" err="1"/>
              <a:t>RefSeq</a:t>
            </a:r>
            <a:r>
              <a:rPr lang="fr-FR" dirty="0"/>
              <a:t>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genomes</a:t>
            </a:r>
            <a:r>
              <a:rPr lang="fr-FR" dirty="0"/>
              <a:t> </a:t>
            </a:r>
            <a:r>
              <a:rPr lang="fr-FR" dirty="0" err="1"/>
              <a:t>published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2014</a:t>
            </a:r>
          </a:p>
          <a:p>
            <a:pPr algn="ctr"/>
            <a:endParaRPr lang="fr-FR" sz="1100" dirty="0"/>
          </a:p>
          <a:p>
            <a:pPr lvl="1" algn="ctr"/>
            <a:r>
              <a:rPr lang="fr-FR" b="1" dirty="0" err="1">
                <a:solidFill>
                  <a:srgbClr val="C00000"/>
                </a:solidFill>
              </a:rPr>
              <a:t>What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 err="1">
                <a:solidFill>
                  <a:srgbClr val="C00000"/>
                </a:solidFill>
              </a:rPr>
              <a:t>is</a:t>
            </a:r>
            <a:r>
              <a:rPr lang="fr-FR" b="1" dirty="0">
                <a:solidFill>
                  <a:srgbClr val="C00000"/>
                </a:solidFill>
              </a:rPr>
              <a:t> the </a:t>
            </a:r>
            <a:r>
              <a:rPr lang="fr-FR" b="1" dirty="0" err="1">
                <a:solidFill>
                  <a:srgbClr val="C00000"/>
                </a:solidFill>
              </a:rPr>
              <a:t>effect</a:t>
            </a:r>
            <a:r>
              <a:rPr lang="fr-FR" b="1" dirty="0">
                <a:solidFill>
                  <a:srgbClr val="C00000"/>
                </a:solidFill>
              </a:rPr>
              <a:t> of the training composition on the </a:t>
            </a:r>
            <a:r>
              <a:rPr lang="fr-FR" b="1" dirty="0" err="1">
                <a:solidFill>
                  <a:srgbClr val="C00000"/>
                </a:solidFill>
              </a:rPr>
              <a:t>tool’s</a:t>
            </a:r>
            <a:r>
              <a:rPr lang="fr-FR" b="1" dirty="0">
                <a:solidFill>
                  <a:srgbClr val="C00000"/>
                </a:solidFill>
              </a:rPr>
              <a:t> performance on </a:t>
            </a:r>
            <a:r>
              <a:rPr lang="fr-FR" b="1" dirty="0" err="1">
                <a:solidFill>
                  <a:srgbClr val="C00000"/>
                </a:solidFill>
              </a:rPr>
              <a:t>various</a:t>
            </a:r>
            <a:r>
              <a:rPr lang="fr-FR" b="1" dirty="0">
                <a:solidFill>
                  <a:srgbClr val="C00000"/>
                </a:solidFill>
              </a:rPr>
              <a:t> viral groups ? </a:t>
            </a:r>
          </a:p>
        </p:txBody>
      </p:sp>
    </p:spTree>
    <p:extLst>
      <p:ext uri="{BB962C8B-B14F-4D97-AF65-F5344CB8AC3E}">
        <p14:creationId xmlns:p14="http://schemas.microsoft.com/office/powerpoint/2010/main" val="749619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Training set composition matters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03274" y="843789"/>
            <a:ext cx="11271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Prejudice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</a:t>
            </a:r>
            <a:r>
              <a:rPr lang="fr-FR" dirty="0"/>
              <a:t>arises </a:t>
            </a:r>
            <a:r>
              <a:rPr lang="fr-FR" dirty="0" err="1"/>
              <a:t>when</a:t>
            </a:r>
            <a:r>
              <a:rPr lang="fr-FR" dirty="0"/>
              <a:t> the training set </a:t>
            </a:r>
            <a:r>
              <a:rPr lang="en-US" dirty="0"/>
              <a:t>has some inherent biases. The model will not only learn those biases but will end up amplifying them</a:t>
            </a:r>
            <a:r>
              <a:rPr lang="fr-FR" dirty="0"/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4" y="3745710"/>
            <a:ext cx="1640768" cy="12305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2139022"/>
            <a:ext cx="1694437" cy="11305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3675063"/>
            <a:ext cx="1804844" cy="1195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2281503"/>
            <a:ext cx="1804844" cy="101847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071" y="2646254"/>
            <a:ext cx="2450344" cy="183775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3727031"/>
            <a:ext cx="1888743" cy="11804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0" y="2108574"/>
            <a:ext cx="1588535" cy="11914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81" y="2270978"/>
            <a:ext cx="1804844" cy="12032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23" y="3565133"/>
            <a:ext cx="1305645" cy="1305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58" y="1482291"/>
            <a:ext cx="8229601" cy="3705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Training set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0439399" y="4555253"/>
            <a:ext cx="58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10500" y="2011168"/>
            <a:ext cx="3815600" cy="3013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56648" y="5668392"/>
            <a:ext cx="10164437" cy="81560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VirFinder’s</a:t>
            </a:r>
            <a:r>
              <a:rPr lang="fr-FR" b="1" dirty="0"/>
              <a:t> training set : </a:t>
            </a:r>
            <a:r>
              <a:rPr lang="fr-FR" dirty="0" err="1"/>
              <a:t>RefSeq</a:t>
            </a:r>
            <a:r>
              <a:rPr lang="fr-FR" dirty="0"/>
              <a:t>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genomes</a:t>
            </a:r>
            <a:r>
              <a:rPr lang="fr-FR" dirty="0"/>
              <a:t> </a:t>
            </a:r>
            <a:r>
              <a:rPr lang="fr-FR" dirty="0" err="1"/>
              <a:t>published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2014</a:t>
            </a:r>
          </a:p>
          <a:p>
            <a:pPr algn="ctr"/>
            <a:endParaRPr lang="fr-FR" sz="1100" dirty="0">
              <a:solidFill>
                <a:srgbClr val="C00000"/>
              </a:solidFill>
            </a:endParaRPr>
          </a:p>
          <a:p>
            <a:pPr lvl="1" algn="ctr"/>
            <a:r>
              <a:rPr lang="fr-FR" b="1" dirty="0" err="1">
                <a:solidFill>
                  <a:srgbClr val="C00000"/>
                </a:solidFill>
              </a:rPr>
              <a:t>What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 err="1">
                <a:solidFill>
                  <a:srgbClr val="C00000"/>
                </a:solidFill>
              </a:rPr>
              <a:t>is</a:t>
            </a:r>
            <a:r>
              <a:rPr lang="fr-FR" b="1" dirty="0">
                <a:solidFill>
                  <a:srgbClr val="C00000"/>
                </a:solidFill>
              </a:rPr>
              <a:t> the </a:t>
            </a:r>
            <a:r>
              <a:rPr lang="fr-FR" b="1" dirty="0" err="1">
                <a:solidFill>
                  <a:srgbClr val="C00000"/>
                </a:solidFill>
              </a:rPr>
              <a:t>effect</a:t>
            </a:r>
            <a:r>
              <a:rPr lang="fr-FR" b="1" dirty="0">
                <a:solidFill>
                  <a:srgbClr val="C00000"/>
                </a:solidFill>
              </a:rPr>
              <a:t> of the training composition on the </a:t>
            </a:r>
            <a:r>
              <a:rPr lang="fr-FR" b="1" dirty="0" err="1">
                <a:solidFill>
                  <a:srgbClr val="C00000"/>
                </a:solidFill>
              </a:rPr>
              <a:t>tool’s</a:t>
            </a:r>
            <a:r>
              <a:rPr lang="fr-FR" b="1" dirty="0">
                <a:solidFill>
                  <a:srgbClr val="C00000"/>
                </a:solidFill>
              </a:rPr>
              <a:t> performance on </a:t>
            </a:r>
            <a:r>
              <a:rPr lang="fr-FR" b="1" dirty="0" err="1">
                <a:solidFill>
                  <a:srgbClr val="C00000"/>
                </a:solidFill>
              </a:rPr>
              <a:t>various</a:t>
            </a:r>
            <a:r>
              <a:rPr lang="fr-FR" b="1" dirty="0">
                <a:solidFill>
                  <a:srgbClr val="C00000"/>
                </a:solidFill>
              </a:rPr>
              <a:t> viral groups ? </a:t>
            </a:r>
          </a:p>
        </p:txBody>
      </p:sp>
    </p:spTree>
    <p:extLst>
      <p:ext uri="{BB962C8B-B14F-4D97-AF65-F5344CB8AC3E}">
        <p14:creationId xmlns:p14="http://schemas.microsoft.com/office/powerpoint/2010/main" val="3241345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Concepts:The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problem</a:t>
            </a:r>
            <a:r>
              <a:rPr lang="fr-FR" sz="3733" dirty="0">
                <a:solidFill>
                  <a:schemeClr val="bg1"/>
                </a:solidFill>
              </a:rPr>
              <a:t> of rare </a:t>
            </a:r>
            <a:r>
              <a:rPr lang="fr-FR" sz="3733">
                <a:solidFill>
                  <a:schemeClr val="bg1"/>
                </a:solidFill>
              </a:rPr>
              <a:t>events </a:t>
            </a:r>
            <a:r>
              <a:rPr lang="fr-FR" sz="3733" dirty="0" err="1">
                <a:solidFill>
                  <a:schemeClr val="bg1"/>
                </a:solidFill>
              </a:rPr>
              <a:t>detection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917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ZoneTexte 183"/>
          <p:cNvSpPr txBox="1"/>
          <p:nvPr/>
        </p:nvSpPr>
        <p:spPr>
          <a:xfrm>
            <a:off x="4844108" y="2384039"/>
            <a:ext cx="80060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Recall</a:t>
            </a:r>
            <a:r>
              <a:rPr lang="fr-FR" b="1" dirty="0"/>
              <a:t> (</a:t>
            </a:r>
            <a:r>
              <a:rPr lang="fr-FR" b="1" dirty="0" err="1"/>
              <a:t>True</a:t>
            </a:r>
            <a:r>
              <a:rPr lang="fr-FR" b="1" dirty="0"/>
              <a:t> positive rate) </a:t>
            </a:r>
            <a:r>
              <a:rPr lang="fr-FR" dirty="0"/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positive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did</a:t>
            </a:r>
            <a:r>
              <a:rPr lang="fr-FR" i="1" dirty="0"/>
              <a:t> I </a:t>
            </a:r>
            <a:r>
              <a:rPr lang="fr-FR" i="1" dirty="0" err="1"/>
              <a:t>retrieve</a:t>
            </a:r>
            <a:r>
              <a:rPr lang="fr-FR" i="1" dirty="0"/>
              <a:t> ?</a:t>
            </a:r>
          </a:p>
          <a:p>
            <a:endParaRPr lang="fr-FR" i="1" dirty="0"/>
          </a:p>
          <a:p>
            <a:endParaRPr lang="fr-FR" b="1" dirty="0"/>
          </a:p>
          <a:p>
            <a:r>
              <a:rPr lang="fr-FR" b="1" dirty="0"/>
              <a:t>False Positive rate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negative</a:t>
            </a:r>
            <a:r>
              <a:rPr lang="fr-FR" i="1" dirty="0"/>
              <a:t>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were</a:t>
            </a:r>
            <a:r>
              <a:rPr lang="fr-FR" i="1" dirty="0"/>
              <a:t> </a:t>
            </a:r>
            <a:r>
              <a:rPr lang="fr-FR" i="1" dirty="0" err="1"/>
              <a:t>identified</a:t>
            </a:r>
            <a:r>
              <a:rPr lang="fr-FR" i="1" dirty="0"/>
              <a:t> as positives ?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>
                <a:solidFill>
                  <a:srgbClr val="C00000"/>
                </a:solidFill>
              </a:rPr>
              <a:t>Precision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/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selected</a:t>
            </a:r>
            <a:r>
              <a:rPr lang="fr-FR" i="1" dirty="0"/>
              <a:t> items are positive </a:t>
            </a:r>
            <a:r>
              <a:rPr lang="fr-FR" i="1" dirty="0" err="1"/>
              <a:t>reviews</a:t>
            </a:r>
            <a:r>
              <a:rPr lang="fr-FR" i="1" dirty="0"/>
              <a:t>?</a:t>
            </a:r>
          </a:p>
          <a:p>
            <a:endParaRPr lang="fr-FR" i="1" dirty="0"/>
          </a:p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Introduction : Evaluating a logistic classifier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ED08B4-7A4B-6348-9099-D987B7BE967C}"/>
              </a:ext>
            </a:extLst>
          </p:cNvPr>
          <p:cNvGrpSpPr/>
          <p:nvPr/>
        </p:nvGrpSpPr>
        <p:grpSpPr>
          <a:xfrm>
            <a:off x="457200" y="1943100"/>
            <a:ext cx="4059382" cy="2809010"/>
            <a:chOff x="360218" y="1652154"/>
            <a:chExt cx="4059382" cy="28090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80A195-F3CD-8144-A266-BD4BB1853A32}"/>
                </a:ext>
              </a:extLst>
            </p:cNvPr>
            <p:cNvSpPr/>
            <p:nvPr/>
          </p:nvSpPr>
          <p:spPr>
            <a:xfrm>
              <a:off x="360218" y="1652154"/>
              <a:ext cx="2083378" cy="280900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33D381D0-AF56-534F-932A-957EBBD117D0}"/>
                </a:ext>
              </a:extLst>
            </p:cNvPr>
            <p:cNvSpPr/>
            <p:nvPr/>
          </p:nvSpPr>
          <p:spPr>
            <a:xfrm>
              <a:off x="2438401" y="1652155"/>
              <a:ext cx="1981199" cy="280900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Cross 316">
              <a:extLst>
                <a:ext uri="{FF2B5EF4-FFF2-40B4-BE49-F238E27FC236}">
                  <a16:creationId xmlns:a16="http://schemas.microsoft.com/office/drawing/2014/main" id="{6D3DE590-7D0F-1840-A018-4C3D02D3179F}"/>
                </a:ext>
              </a:extLst>
            </p:cNvPr>
            <p:cNvSpPr/>
            <p:nvPr/>
          </p:nvSpPr>
          <p:spPr>
            <a:xfrm>
              <a:off x="2660073" y="17941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Cross 347">
              <a:extLst>
                <a:ext uri="{FF2B5EF4-FFF2-40B4-BE49-F238E27FC236}">
                  <a16:creationId xmlns:a16="http://schemas.microsoft.com/office/drawing/2014/main" id="{62903706-6A9C-2B45-8D19-D736642CEB63}"/>
                </a:ext>
              </a:extLst>
            </p:cNvPr>
            <p:cNvSpPr/>
            <p:nvPr/>
          </p:nvSpPr>
          <p:spPr>
            <a:xfrm>
              <a:off x="3075709" y="17941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Cross 348">
              <a:extLst>
                <a:ext uri="{FF2B5EF4-FFF2-40B4-BE49-F238E27FC236}">
                  <a16:creationId xmlns:a16="http://schemas.microsoft.com/office/drawing/2014/main" id="{F6AAA77D-9A3A-1840-BF9B-13DD0284B6A8}"/>
                </a:ext>
              </a:extLst>
            </p:cNvPr>
            <p:cNvSpPr/>
            <p:nvPr/>
          </p:nvSpPr>
          <p:spPr>
            <a:xfrm>
              <a:off x="3491346" y="17941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Cross 349">
              <a:extLst>
                <a:ext uri="{FF2B5EF4-FFF2-40B4-BE49-F238E27FC236}">
                  <a16:creationId xmlns:a16="http://schemas.microsoft.com/office/drawing/2014/main" id="{16B530BC-498C-3145-937B-DB088356E5DB}"/>
                </a:ext>
              </a:extLst>
            </p:cNvPr>
            <p:cNvSpPr/>
            <p:nvPr/>
          </p:nvSpPr>
          <p:spPr>
            <a:xfrm>
              <a:off x="3893128" y="178030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Cross 351">
              <a:extLst>
                <a:ext uri="{FF2B5EF4-FFF2-40B4-BE49-F238E27FC236}">
                  <a16:creationId xmlns:a16="http://schemas.microsoft.com/office/drawing/2014/main" id="{8AC499CB-731F-7843-8C48-CBCF8D4D8360}"/>
                </a:ext>
              </a:extLst>
            </p:cNvPr>
            <p:cNvSpPr/>
            <p:nvPr/>
          </p:nvSpPr>
          <p:spPr>
            <a:xfrm>
              <a:off x="2646219" y="214052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Cross 352">
              <a:extLst>
                <a:ext uri="{FF2B5EF4-FFF2-40B4-BE49-F238E27FC236}">
                  <a16:creationId xmlns:a16="http://schemas.microsoft.com/office/drawing/2014/main" id="{DB9BC359-DAE1-4043-932A-1EE9F2525D07}"/>
                </a:ext>
              </a:extLst>
            </p:cNvPr>
            <p:cNvSpPr/>
            <p:nvPr/>
          </p:nvSpPr>
          <p:spPr>
            <a:xfrm>
              <a:off x="3061855" y="214052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Cross 353">
              <a:extLst>
                <a:ext uri="{FF2B5EF4-FFF2-40B4-BE49-F238E27FC236}">
                  <a16:creationId xmlns:a16="http://schemas.microsoft.com/office/drawing/2014/main" id="{3EF3F66E-BCF4-F247-9275-11AAC0A81B4A}"/>
                </a:ext>
              </a:extLst>
            </p:cNvPr>
            <p:cNvSpPr/>
            <p:nvPr/>
          </p:nvSpPr>
          <p:spPr>
            <a:xfrm>
              <a:off x="3477492" y="214052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Cross 354">
              <a:extLst>
                <a:ext uri="{FF2B5EF4-FFF2-40B4-BE49-F238E27FC236}">
                  <a16:creationId xmlns:a16="http://schemas.microsoft.com/office/drawing/2014/main" id="{2C46AEBC-4586-FC49-8807-8944AA97C351}"/>
                </a:ext>
              </a:extLst>
            </p:cNvPr>
            <p:cNvSpPr/>
            <p:nvPr/>
          </p:nvSpPr>
          <p:spPr>
            <a:xfrm>
              <a:off x="3879274" y="212667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Cross 355">
              <a:extLst>
                <a:ext uri="{FF2B5EF4-FFF2-40B4-BE49-F238E27FC236}">
                  <a16:creationId xmlns:a16="http://schemas.microsoft.com/office/drawing/2014/main" id="{726FBB21-76E5-BF4F-8A2F-F77D4E89221B}"/>
                </a:ext>
              </a:extLst>
            </p:cNvPr>
            <p:cNvSpPr/>
            <p:nvPr/>
          </p:nvSpPr>
          <p:spPr>
            <a:xfrm>
              <a:off x="2646219" y="251459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Cross 356">
              <a:extLst>
                <a:ext uri="{FF2B5EF4-FFF2-40B4-BE49-F238E27FC236}">
                  <a16:creationId xmlns:a16="http://schemas.microsoft.com/office/drawing/2014/main" id="{38748C69-B20C-A44D-B8D8-B80617C55B5C}"/>
                </a:ext>
              </a:extLst>
            </p:cNvPr>
            <p:cNvSpPr/>
            <p:nvPr/>
          </p:nvSpPr>
          <p:spPr>
            <a:xfrm>
              <a:off x="3061855" y="251459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Cross 357">
              <a:extLst>
                <a:ext uri="{FF2B5EF4-FFF2-40B4-BE49-F238E27FC236}">
                  <a16:creationId xmlns:a16="http://schemas.microsoft.com/office/drawing/2014/main" id="{121ECC51-CC97-444B-AD88-5B05F6D16C2B}"/>
                </a:ext>
              </a:extLst>
            </p:cNvPr>
            <p:cNvSpPr/>
            <p:nvPr/>
          </p:nvSpPr>
          <p:spPr>
            <a:xfrm>
              <a:off x="3477492" y="251459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Cross 358">
              <a:extLst>
                <a:ext uri="{FF2B5EF4-FFF2-40B4-BE49-F238E27FC236}">
                  <a16:creationId xmlns:a16="http://schemas.microsoft.com/office/drawing/2014/main" id="{CCE64511-99C3-8B4A-B1F5-1368C2A769AC}"/>
                </a:ext>
              </a:extLst>
            </p:cNvPr>
            <p:cNvSpPr/>
            <p:nvPr/>
          </p:nvSpPr>
          <p:spPr>
            <a:xfrm>
              <a:off x="3879274" y="2500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Cross 359">
              <a:extLst>
                <a:ext uri="{FF2B5EF4-FFF2-40B4-BE49-F238E27FC236}">
                  <a16:creationId xmlns:a16="http://schemas.microsoft.com/office/drawing/2014/main" id="{A983E903-2769-234E-82FC-94A59067FF5C}"/>
                </a:ext>
              </a:extLst>
            </p:cNvPr>
            <p:cNvSpPr/>
            <p:nvPr/>
          </p:nvSpPr>
          <p:spPr>
            <a:xfrm>
              <a:off x="2646219" y="2874817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Cross 360">
              <a:extLst>
                <a:ext uri="{FF2B5EF4-FFF2-40B4-BE49-F238E27FC236}">
                  <a16:creationId xmlns:a16="http://schemas.microsoft.com/office/drawing/2014/main" id="{B8711578-712B-064A-9DC4-BB0E65F22656}"/>
                </a:ext>
              </a:extLst>
            </p:cNvPr>
            <p:cNvSpPr/>
            <p:nvPr/>
          </p:nvSpPr>
          <p:spPr>
            <a:xfrm>
              <a:off x="3061855" y="2874817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Cross 361">
              <a:extLst>
                <a:ext uri="{FF2B5EF4-FFF2-40B4-BE49-F238E27FC236}">
                  <a16:creationId xmlns:a16="http://schemas.microsoft.com/office/drawing/2014/main" id="{16C36939-ABBD-184C-A705-DE89AF5AC747}"/>
                </a:ext>
              </a:extLst>
            </p:cNvPr>
            <p:cNvSpPr/>
            <p:nvPr/>
          </p:nvSpPr>
          <p:spPr>
            <a:xfrm>
              <a:off x="3477492" y="2874817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Cross 362">
              <a:extLst>
                <a:ext uri="{FF2B5EF4-FFF2-40B4-BE49-F238E27FC236}">
                  <a16:creationId xmlns:a16="http://schemas.microsoft.com/office/drawing/2014/main" id="{3547CEB0-CD0D-464C-BDB0-F079BC99A764}"/>
                </a:ext>
              </a:extLst>
            </p:cNvPr>
            <p:cNvSpPr/>
            <p:nvPr/>
          </p:nvSpPr>
          <p:spPr>
            <a:xfrm>
              <a:off x="3879274" y="28609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Cross 363">
              <a:extLst>
                <a:ext uri="{FF2B5EF4-FFF2-40B4-BE49-F238E27FC236}">
                  <a16:creationId xmlns:a16="http://schemas.microsoft.com/office/drawing/2014/main" id="{08E1470C-B1EA-5C4E-912D-772DDBD61A06}"/>
                </a:ext>
              </a:extLst>
            </p:cNvPr>
            <p:cNvSpPr/>
            <p:nvPr/>
          </p:nvSpPr>
          <p:spPr>
            <a:xfrm>
              <a:off x="2646219" y="3262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Cross 364">
              <a:extLst>
                <a:ext uri="{FF2B5EF4-FFF2-40B4-BE49-F238E27FC236}">
                  <a16:creationId xmlns:a16="http://schemas.microsoft.com/office/drawing/2014/main" id="{73064BAB-C582-4F4E-9576-148E252833EF}"/>
                </a:ext>
              </a:extLst>
            </p:cNvPr>
            <p:cNvSpPr/>
            <p:nvPr/>
          </p:nvSpPr>
          <p:spPr>
            <a:xfrm>
              <a:off x="3061855" y="3262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Cross 365">
              <a:extLst>
                <a:ext uri="{FF2B5EF4-FFF2-40B4-BE49-F238E27FC236}">
                  <a16:creationId xmlns:a16="http://schemas.microsoft.com/office/drawing/2014/main" id="{CFF2ACC0-9B7E-3349-B087-4DEFD5033CC4}"/>
                </a:ext>
              </a:extLst>
            </p:cNvPr>
            <p:cNvSpPr/>
            <p:nvPr/>
          </p:nvSpPr>
          <p:spPr>
            <a:xfrm>
              <a:off x="3477492" y="3262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Cross 366">
              <a:extLst>
                <a:ext uri="{FF2B5EF4-FFF2-40B4-BE49-F238E27FC236}">
                  <a16:creationId xmlns:a16="http://schemas.microsoft.com/office/drawing/2014/main" id="{D7F2F6A1-0154-CD4A-A7CE-6E4A826D310B}"/>
                </a:ext>
              </a:extLst>
            </p:cNvPr>
            <p:cNvSpPr/>
            <p:nvPr/>
          </p:nvSpPr>
          <p:spPr>
            <a:xfrm>
              <a:off x="3879274" y="3248891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Cross 367">
              <a:extLst>
                <a:ext uri="{FF2B5EF4-FFF2-40B4-BE49-F238E27FC236}">
                  <a16:creationId xmlns:a16="http://schemas.microsoft.com/office/drawing/2014/main" id="{CAC71DED-9DE9-1F41-B628-ECE7E2BB8EC8}"/>
                </a:ext>
              </a:extLst>
            </p:cNvPr>
            <p:cNvSpPr/>
            <p:nvPr/>
          </p:nvSpPr>
          <p:spPr>
            <a:xfrm>
              <a:off x="2632364" y="362296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Cross 368">
              <a:extLst>
                <a:ext uri="{FF2B5EF4-FFF2-40B4-BE49-F238E27FC236}">
                  <a16:creationId xmlns:a16="http://schemas.microsoft.com/office/drawing/2014/main" id="{F80BEC4F-ADCC-354F-938A-072C5071F9BC}"/>
                </a:ext>
              </a:extLst>
            </p:cNvPr>
            <p:cNvSpPr/>
            <p:nvPr/>
          </p:nvSpPr>
          <p:spPr>
            <a:xfrm>
              <a:off x="3048000" y="362296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Cross 369">
              <a:extLst>
                <a:ext uri="{FF2B5EF4-FFF2-40B4-BE49-F238E27FC236}">
                  <a16:creationId xmlns:a16="http://schemas.microsoft.com/office/drawing/2014/main" id="{DCB5BC88-985B-4148-A96E-60698B4B9ED8}"/>
                </a:ext>
              </a:extLst>
            </p:cNvPr>
            <p:cNvSpPr/>
            <p:nvPr/>
          </p:nvSpPr>
          <p:spPr>
            <a:xfrm>
              <a:off x="3463637" y="362296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Cross 370">
              <a:extLst>
                <a:ext uri="{FF2B5EF4-FFF2-40B4-BE49-F238E27FC236}">
                  <a16:creationId xmlns:a16="http://schemas.microsoft.com/office/drawing/2014/main" id="{B3E7E626-AA12-0040-BCD2-60B7A8F90227}"/>
                </a:ext>
              </a:extLst>
            </p:cNvPr>
            <p:cNvSpPr/>
            <p:nvPr/>
          </p:nvSpPr>
          <p:spPr>
            <a:xfrm>
              <a:off x="3865419" y="3609108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Cross 371">
              <a:extLst>
                <a:ext uri="{FF2B5EF4-FFF2-40B4-BE49-F238E27FC236}">
                  <a16:creationId xmlns:a16="http://schemas.microsoft.com/office/drawing/2014/main" id="{BE647F91-9DB2-164F-A40E-4F0B28A60C9F}"/>
                </a:ext>
              </a:extLst>
            </p:cNvPr>
            <p:cNvSpPr/>
            <p:nvPr/>
          </p:nvSpPr>
          <p:spPr>
            <a:xfrm>
              <a:off x="2618509" y="4010890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Cross 372">
              <a:extLst>
                <a:ext uri="{FF2B5EF4-FFF2-40B4-BE49-F238E27FC236}">
                  <a16:creationId xmlns:a16="http://schemas.microsoft.com/office/drawing/2014/main" id="{244A18AE-CFD4-414A-B6CD-3C42384666CD}"/>
                </a:ext>
              </a:extLst>
            </p:cNvPr>
            <p:cNvSpPr/>
            <p:nvPr/>
          </p:nvSpPr>
          <p:spPr>
            <a:xfrm>
              <a:off x="3034145" y="4010890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Cross 373">
              <a:extLst>
                <a:ext uri="{FF2B5EF4-FFF2-40B4-BE49-F238E27FC236}">
                  <a16:creationId xmlns:a16="http://schemas.microsoft.com/office/drawing/2014/main" id="{D2F5F320-F3EF-B34B-A54E-C2670DE010E4}"/>
                </a:ext>
              </a:extLst>
            </p:cNvPr>
            <p:cNvSpPr/>
            <p:nvPr/>
          </p:nvSpPr>
          <p:spPr>
            <a:xfrm>
              <a:off x="3449782" y="4010890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ross 374">
              <a:extLst>
                <a:ext uri="{FF2B5EF4-FFF2-40B4-BE49-F238E27FC236}">
                  <a16:creationId xmlns:a16="http://schemas.microsoft.com/office/drawing/2014/main" id="{107C4EF9-7891-A342-B998-2E8596C6BA42}"/>
                </a:ext>
              </a:extLst>
            </p:cNvPr>
            <p:cNvSpPr/>
            <p:nvPr/>
          </p:nvSpPr>
          <p:spPr>
            <a:xfrm>
              <a:off x="3851564" y="399703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BEAFAC8-E2CD-0F4C-B80D-0BEF22CCDF61}"/>
                </a:ext>
              </a:extLst>
            </p:cNvPr>
            <p:cNvSpPr/>
            <p:nvPr/>
          </p:nvSpPr>
          <p:spPr>
            <a:xfrm>
              <a:off x="471055" y="1897381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2523374-F6F5-5548-BCD6-3F493ED0BA2F}"/>
                </a:ext>
              </a:extLst>
            </p:cNvPr>
            <p:cNvSpPr/>
            <p:nvPr/>
          </p:nvSpPr>
          <p:spPr>
            <a:xfrm>
              <a:off x="987137" y="18973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A2A872C-4F5F-184C-869E-4E87EF09BB79}"/>
                </a:ext>
              </a:extLst>
            </p:cNvPr>
            <p:cNvSpPr/>
            <p:nvPr/>
          </p:nvSpPr>
          <p:spPr>
            <a:xfrm>
              <a:off x="1454727" y="1897381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F82E323F-3CCA-314A-8C7F-4E043402F700}"/>
                </a:ext>
              </a:extLst>
            </p:cNvPr>
            <p:cNvSpPr/>
            <p:nvPr/>
          </p:nvSpPr>
          <p:spPr>
            <a:xfrm>
              <a:off x="1939636" y="1897381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7382A747-9C9C-8645-B4C9-F1D171C6649C}"/>
                </a:ext>
              </a:extLst>
            </p:cNvPr>
            <p:cNvSpPr/>
            <p:nvPr/>
          </p:nvSpPr>
          <p:spPr>
            <a:xfrm>
              <a:off x="484909" y="2243744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DF6FF0BD-A888-C64E-91F0-A30EFBA3E44D}"/>
                </a:ext>
              </a:extLst>
            </p:cNvPr>
            <p:cNvSpPr/>
            <p:nvPr/>
          </p:nvSpPr>
          <p:spPr>
            <a:xfrm>
              <a:off x="1000991" y="2243744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0D82E9EE-C8F5-244B-A586-B88D4A0D89C3}"/>
                </a:ext>
              </a:extLst>
            </p:cNvPr>
            <p:cNvSpPr/>
            <p:nvPr/>
          </p:nvSpPr>
          <p:spPr>
            <a:xfrm>
              <a:off x="1468581" y="2243744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3460FBC8-7DE3-4541-A70D-D6D17625C37C}"/>
                </a:ext>
              </a:extLst>
            </p:cNvPr>
            <p:cNvSpPr/>
            <p:nvPr/>
          </p:nvSpPr>
          <p:spPr>
            <a:xfrm>
              <a:off x="1953490" y="2243744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A2BAFDCA-2376-0443-904B-B21E51B88118}"/>
                </a:ext>
              </a:extLst>
            </p:cNvPr>
            <p:cNvSpPr/>
            <p:nvPr/>
          </p:nvSpPr>
          <p:spPr>
            <a:xfrm>
              <a:off x="498764" y="2617817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698B28A-375A-6B4C-BAD9-FEF453271CEA}"/>
                </a:ext>
              </a:extLst>
            </p:cNvPr>
            <p:cNvSpPr/>
            <p:nvPr/>
          </p:nvSpPr>
          <p:spPr>
            <a:xfrm>
              <a:off x="1014846" y="2617817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7365AFE8-F703-444A-97AE-4BE510C5A4FE}"/>
                </a:ext>
              </a:extLst>
            </p:cNvPr>
            <p:cNvSpPr/>
            <p:nvPr/>
          </p:nvSpPr>
          <p:spPr>
            <a:xfrm>
              <a:off x="1482436" y="2617817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7B2B1493-FA25-C348-89DC-9F87A1D15483}"/>
                </a:ext>
              </a:extLst>
            </p:cNvPr>
            <p:cNvSpPr/>
            <p:nvPr/>
          </p:nvSpPr>
          <p:spPr>
            <a:xfrm>
              <a:off x="1967345" y="2617817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9654B70A-36B5-2846-8284-3C67E8B4A47F}"/>
                </a:ext>
              </a:extLst>
            </p:cNvPr>
            <p:cNvSpPr/>
            <p:nvPr/>
          </p:nvSpPr>
          <p:spPr>
            <a:xfrm>
              <a:off x="484909" y="2978035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AB1447EF-2068-BB44-9ED4-262528124C21}"/>
                </a:ext>
              </a:extLst>
            </p:cNvPr>
            <p:cNvSpPr/>
            <p:nvPr/>
          </p:nvSpPr>
          <p:spPr>
            <a:xfrm>
              <a:off x="1000991" y="2978035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3E000964-D002-2649-BFAA-DDF24F02171D}"/>
                </a:ext>
              </a:extLst>
            </p:cNvPr>
            <p:cNvSpPr/>
            <p:nvPr/>
          </p:nvSpPr>
          <p:spPr>
            <a:xfrm>
              <a:off x="1468581" y="2978035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CC053ED2-738F-7740-8330-F515454A726A}"/>
                </a:ext>
              </a:extLst>
            </p:cNvPr>
            <p:cNvSpPr/>
            <p:nvPr/>
          </p:nvSpPr>
          <p:spPr>
            <a:xfrm>
              <a:off x="1953490" y="2978035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617A45C9-9CC0-E146-ABD3-503EB8F1C138}"/>
                </a:ext>
              </a:extLst>
            </p:cNvPr>
            <p:cNvSpPr/>
            <p:nvPr/>
          </p:nvSpPr>
          <p:spPr>
            <a:xfrm>
              <a:off x="471055" y="3352109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55E661D7-0F4E-4746-A278-1AB420E9FBC8}"/>
                </a:ext>
              </a:extLst>
            </p:cNvPr>
            <p:cNvSpPr/>
            <p:nvPr/>
          </p:nvSpPr>
          <p:spPr>
            <a:xfrm>
              <a:off x="987137" y="3352109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F22AFCBC-CF4F-294D-8E4E-B7E51F26C7F5}"/>
                </a:ext>
              </a:extLst>
            </p:cNvPr>
            <p:cNvSpPr/>
            <p:nvPr/>
          </p:nvSpPr>
          <p:spPr>
            <a:xfrm>
              <a:off x="1454727" y="3352109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01EC603B-5E87-8647-B86C-54DB206E6F33}"/>
                </a:ext>
              </a:extLst>
            </p:cNvPr>
            <p:cNvSpPr/>
            <p:nvPr/>
          </p:nvSpPr>
          <p:spPr>
            <a:xfrm>
              <a:off x="1939636" y="3352109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4792584A-B699-254D-A1E3-482AD90C0BC7}"/>
                </a:ext>
              </a:extLst>
            </p:cNvPr>
            <p:cNvSpPr/>
            <p:nvPr/>
          </p:nvSpPr>
          <p:spPr>
            <a:xfrm>
              <a:off x="457201" y="3726181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919600EB-8A19-9D48-B6F1-95F917BC960E}"/>
                </a:ext>
              </a:extLst>
            </p:cNvPr>
            <p:cNvSpPr/>
            <p:nvPr/>
          </p:nvSpPr>
          <p:spPr>
            <a:xfrm>
              <a:off x="973283" y="3726181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C3742B82-FE45-A942-8621-B34814536142}"/>
                </a:ext>
              </a:extLst>
            </p:cNvPr>
            <p:cNvSpPr/>
            <p:nvPr/>
          </p:nvSpPr>
          <p:spPr>
            <a:xfrm>
              <a:off x="1440873" y="37261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E04B843B-D070-DE4A-BD28-6697BB3AF0DA}"/>
                </a:ext>
              </a:extLst>
            </p:cNvPr>
            <p:cNvSpPr/>
            <p:nvPr/>
          </p:nvSpPr>
          <p:spPr>
            <a:xfrm>
              <a:off x="1925782" y="3726181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1C0546CD-3FD8-F44A-A612-BC47130E78AC}"/>
                </a:ext>
              </a:extLst>
            </p:cNvPr>
            <p:cNvSpPr/>
            <p:nvPr/>
          </p:nvSpPr>
          <p:spPr>
            <a:xfrm>
              <a:off x="471055" y="4100253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EC968BF-BDD0-7E4A-948D-10E2168683FF}"/>
                </a:ext>
              </a:extLst>
            </p:cNvPr>
            <p:cNvSpPr/>
            <p:nvPr/>
          </p:nvSpPr>
          <p:spPr>
            <a:xfrm>
              <a:off x="987137" y="4100253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D0A6D4C-AC68-0042-8722-07337747B1F0}"/>
                </a:ext>
              </a:extLst>
            </p:cNvPr>
            <p:cNvSpPr/>
            <p:nvPr/>
          </p:nvSpPr>
          <p:spPr>
            <a:xfrm>
              <a:off x="1454727" y="4100253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49807BD6-A211-0E4A-9803-625AD570B6C6}"/>
                </a:ext>
              </a:extLst>
            </p:cNvPr>
            <p:cNvSpPr/>
            <p:nvPr/>
          </p:nvSpPr>
          <p:spPr>
            <a:xfrm>
              <a:off x="1939636" y="4100253"/>
              <a:ext cx="277091" cy="4571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EEA4CA-EB92-EB45-BCD4-4F83A4B3C9B6}"/>
              </a:ext>
            </a:extLst>
          </p:cNvPr>
          <p:cNvSpPr txBox="1"/>
          <p:nvPr/>
        </p:nvSpPr>
        <p:spPr>
          <a:xfrm>
            <a:off x="1413164" y="4918364"/>
            <a:ext cx="279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Precision= 23/28 = 0.82 </a:t>
            </a:r>
          </a:p>
        </p:txBody>
      </p:sp>
    </p:spTree>
    <p:extLst>
      <p:ext uri="{BB962C8B-B14F-4D97-AF65-F5344CB8AC3E}">
        <p14:creationId xmlns:p14="http://schemas.microsoft.com/office/powerpoint/2010/main" val="432297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2" name="Group 1751">
            <a:extLst>
              <a:ext uri="{FF2B5EF4-FFF2-40B4-BE49-F238E27FC236}">
                <a16:creationId xmlns:a16="http://schemas.microsoft.com/office/drawing/2014/main" id="{1CC62E3D-1281-E844-A3B5-EDE7B356516E}"/>
              </a:ext>
            </a:extLst>
          </p:cNvPr>
          <p:cNvGrpSpPr/>
          <p:nvPr/>
        </p:nvGrpSpPr>
        <p:grpSpPr>
          <a:xfrm>
            <a:off x="6233208" y="1989340"/>
            <a:ext cx="116647" cy="1938993"/>
            <a:chOff x="3483526" y="1992900"/>
            <a:chExt cx="116647" cy="1938993"/>
          </a:xfrm>
        </p:grpSpPr>
        <p:grpSp>
          <p:nvGrpSpPr>
            <p:cNvPr id="1753" name="Group 54">
              <a:extLst>
                <a:ext uri="{FF2B5EF4-FFF2-40B4-BE49-F238E27FC236}">
                  <a16:creationId xmlns:a16="http://schemas.microsoft.com/office/drawing/2014/main" id="{62DABF5D-AD22-1E4B-AF7B-067FE4D9722C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70" name="Oval 55">
                <a:extLst>
                  <a:ext uri="{FF2B5EF4-FFF2-40B4-BE49-F238E27FC236}">
                    <a16:creationId xmlns:a16="http://schemas.microsoft.com/office/drawing/2014/main" id="{AE2E71F2-7F39-664C-A151-2BA18A37FA3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1" name="Freeform 56">
                <a:extLst>
                  <a:ext uri="{FF2B5EF4-FFF2-40B4-BE49-F238E27FC236}">
                    <a16:creationId xmlns:a16="http://schemas.microsoft.com/office/drawing/2014/main" id="{D8925E43-F8F6-2D43-A3BE-EB46762FB69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2" name="Freeform 57">
                <a:extLst>
                  <a:ext uri="{FF2B5EF4-FFF2-40B4-BE49-F238E27FC236}">
                    <a16:creationId xmlns:a16="http://schemas.microsoft.com/office/drawing/2014/main" id="{1B237223-B8B2-5A48-8566-423B47C28E1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4" name="Group 54">
              <a:extLst>
                <a:ext uri="{FF2B5EF4-FFF2-40B4-BE49-F238E27FC236}">
                  <a16:creationId xmlns:a16="http://schemas.microsoft.com/office/drawing/2014/main" id="{A7F05B54-1C95-6C40-96DF-B075B58A05B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67" name="Oval 55">
                <a:extLst>
                  <a:ext uri="{FF2B5EF4-FFF2-40B4-BE49-F238E27FC236}">
                    <a16:creationId xmlns:a16="http://schemas.microsoft.com/office/drawing/2014/main" id="{5F30F788-2B73-4F47-A46E-89BD6CF4332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8" name="Freeform 56">
                <a:extLst>
                  <a:ext uri="{FF2B5EF4-FFF2-40B4-BE49-F238E27FC236}">
                    <a16:creationId xmlns:a16="http://schemas.microsoft.com/office/drawing/2014/main" id="{42CB0A5F-8AFB-2C46-8726-F988F52680E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9" name="Freeform 57">
                <a:extLst>
                  <a:ext uri="{FF2B5EF4-FFF2-40B4-BE49-F238E27FC236}">
                    <a16:creationId xmlns:a16="http://schemas.microsoft.com/office/drawing/2014/main" id="{DED517C1-1952-7D4F-B5B9-E31FC196A29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5" name="Group 54">
              <a:extLst>
                <a:ext uri="{FF2B5EF4-FFF2-40B4-BE49-F238E27FC236}">
                  <a16:creationId xmlns:a16="http://schemas.microsoft.com/office/drawing/2014/main" id="{1AD3B552-AF24-5C4E-82FF-9DF6A90F8B5C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64" name="Oval 55">
                <a:extLst>
                  <a:ext uri="{FF2B5EF4-FFF2-40B4-BE49-F238E27FC236}">
                    <a16:creationId xmlns:a16="http://schemas.microsoft.com/office/drawing/2014/main" id="{FB63A697-462D-F344-8F98-2E194EA7412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5" name="Freeform 56">
                <a:extLst>
                  <a:ext uri="{FF2B5EF4-FFF2-40B4-BE49-F238E27FC236}">
                    <a16:creationId xmlns:a16="http://schemas.microsoft.com/office/drawing/2014/main" id="{E00ADAAF-CD0D-5042-8158-A7DB940CA8F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6" name="Freeform 57">
                <a:extLst>
                  <a:ext uri="{FF2B5EF4-FFF2-40B4-BE49-F238E27FC236}">
                    <a16:creationId xmlns:a16="http://schemas.microsoft.com/office/drawing/2014/main" id="{E4C8740C-3EC9-5145-953E-40B52404105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6" name="Group 54">
              <a:extLst>
                <a:ext uri="{FF2B5EF4-FFF2-40B4-BE49-F238E27FC236}">
                  <a16:creationId xmlns:a16="http://schemas.microsoft.com/office/drawing/2014/main" id="{D0854BC1-E9E4-424B-BFDF-94490C874D80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61" name="Oval 55">
                <a:extLst>
                  <a:ext uri="{FF2B5EF4-FFF2-40B4-BE49-F238E27FC236}">
                    <a16:creationId xmlns:a16="http://schemas.microsoft.com/office/drawing/2014/main" id="{B83B0104-96F9-0D49-86E7-A1253EE8944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2" name="Freeform 56">
                <a:extLst>
                  <a:ext uri="{FF2B5EF4-FFF2-40B4-BE49-F238E27FC236}">
                    <a16:creationId xmlns:a16="http://schemas.microsoft.com/office/drawing/2014/main" id="{B43637A1-6264-0E4C-AC24-30CA27DBE03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3" name="Freeform 57">
                <a:extLst>
                  <a:ext uri="{FF2B5EF4-FFF2-40B4-BE49-F238E27FC236}">
                    <a16:creationId xmlns:a16="http://schemas.microsoft.com/office/drawing/2014/main" id="{203E3B90-4968-8045-AF15-73CC324726C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7" name="Group 54">
              <a:extLst>
                <a:ext uri="{FF2B5EF4-FFF2-40B4-BE49-F238E27FC236}">
                  <a16:creationId xmlns:a16="http://schemas.microsoft.com/office/drawing/2014/main" id="{8BFB633B-FBA8-554F-A735-E3BD9A1210E1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58" name="Oval 55">
                <a:extLst>
                  <a:ext uri="{FF2B5EF4-FFF2-40B4-BE49-F238E27FC236}">
                    <a16:creationId xmlns:a16="http://schemas.microsoft.com/office/drawing/2014/main" id="{D2647A59-09D4-814A-82FA-BC61EEBEB19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Freeform 56">
                <a:extLst>
                  <a:ext uri="{FF2B5EF4-FFF2-40B4-BE49-F238E27FC236}">
                    <a16:creationId xmlns:a16="http://schemas.microsoft.com/office/drawing/2014/main" id="{6FE63687-01A5-A04B-88E4-2E2A1D9DCB6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0" name="Freeform 57">
                <a:extLst>
                  <a:ext uri="{FF2B5EF4-FFF2-40B4-BE49-F238E27FC236}">
                    <a16:creationId xmlns:a16="http://schemas.microsoft.com/office/drawing/2014/main" id="{A4D5F0AA-B7B5-5141-BC5E-E1333D17E37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Low event detection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35145" y="872993"/>
            <a:ext cx="836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detection</a:t>
            </a:r>
            <a:r>
              <a:rPr lang="fr-FR" dirty="0"/>
              <a:t> of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difficult</a:t>
            </a:r>
            <a:r>
              <a:rPr lang="fr-FR" dirty="0"/>
              <a:t> issue, </a:t>
            </a:r>
            <a:r>
              <a:rPr lang="fr-FR" dirty="0" err="1"/>
              <a:t>leading</a:t>
            </a:r>
            <a:r>
              <a:rPr lang="fr-FR" dirty="0"/>
              <a:t> to a drop in </a:t>
            </a:r>
            <a:r>
              <a:rPr lang="fr-FR" dirty="0" err="1"/>
              <a:t>precision</a:t>
            </a:r>
            <a:r>
              <a:rPr lang="fr-FR" dirty="0"/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E50D5B-A0F8-F84E-904C-F1A01976B2C3}"/>
              </a:ext>
            </a:extLst>
          </p:cNvPr>
          <p:cNvSpPr txBox="1"/>
          <p:nvPr/>
        </p:nvSpPr>
        <p:spPr>
          <a:xfrm>
            <a:off x="368980" y="1539007"/>
            <a:ext cx="138030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Model 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TPR= 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FPR= 0.1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990BAC9-6EF7-5248-BC34-089B96947FAA}"/>
              </a:ext>
            </a:extLst>
          </p:cNvPr>
          <p:cNvSpPr txBox="1"/>
          <p:nvPr/>
        </p:nvSpPr>
        <p:spPr>
          <a:xfrm>
            <a:off x="3511595" y="1472021"/>
            <a:ext cx="427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 : 50 viral </a:t>
            </a:r>
            <a:r>
              <a:rPr lang="en-US" dirty="0" err="1"/>
              <a:t>seq</a:t>
            </a:r>
            <a:r>
              <a:rPr lang="en-US" dirty="0"/>
              <a:t> + 50 prokaryotic 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42E28AC-181C-294E-B126-FAB51C5272A4}"/>
              </a:ext>
            </a:extLst>
          </p:cNvPr>
          <p:cNvSpPr txBox="1"/>
          <p:nvPr/>
        </p:nvSpPr>
        <p:spPr>
          <a:xfrm>
            <a:off x="7800890" y="2362232"/>
            <a:ext cx="2496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45</a:t>
            </a:r>
          </a:p>
          <a:p>
            <a:r>
              <a:rPr lang="en-US" dirty="0"/>
              <a:t>False Positives = 5</a:t>
            </a:r>
          </a:p>
          <a:p>
            <a:endParaRPr lang="en-US" dirty="0"/>
          </a:p>
          <a:p>
            <a:r>
              <a:rPr lang="en-US" dirty="0"/>
              <a:t>Precision= 45/50=0.9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AF0F7BD6-6F45-E244-ACD5-027259F51765}"/>
              </a:ext>
            </a:extLst>
          </p:cNvPr>
          <p:cNvSpPr txBox="1"/>
          <p:nvPr/>
        </p:nvSpPr>
        <p:spPr>
          <a:xfrm>
            <a:off x="3540399" y="4248551"/>
            <a:ext cx="424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: 10 viral </a:t>
            </a:r>
            <a:r>
              <a:rPr lang="en-US" dirty="0" err="1"/>
              <a:t>seq</a:t>
            </a:r>
            <a:r>
              <a:rPr lang="en-US" dirty="0"/>
              <a:t> + 90 prokaryotic </a:t>
            </a:r>
            <a:r>
              <a:rPr lang="en-US" dirty="0" err="1"/>
              <a:t>seq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8C0540-39AD-F144-9591-E42C7C1FC92C}"/>
              </a:ext>
            </a:extLst>
          </p:cNvPr>
          <p:cNvGrpSpPr/>
          <p:nvPr/>
        </p:nvGrpSpPr>
        <p:grpSpPr>
          <a:xfrm>
            <a:off x="3460156" y="1986951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74" name="Group 97">
              <a:extLst>
                <a:ext uri="{FF2B5EF4-FFF2-40B4-BE49-F238E27FC236}">
                  <a16:creationId xmlns:a16="http://schemas.microsoft.com/office/drawing/2014/main" id="{446F635D-0F38-2040-A500-9A213C988E8F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75" name="Hexagon 98">
                <a:extLst>
                  <a:ext uri="{FF2B5EF4-FFF2-40B4-BE49-F238E27FC236}">
                    <a16:creationId xmlns:a16="http://schemas.microsoft.com/office/drawing/2014/main" id="{531976B9-5AB0-0D4D-84B4-9C06C6DDA88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76" name="Rounded Rectangle 99">
                <a:extLst>
                  <a:ext uri="{FF2B5EF4-FFF2-40B4-BE49-F238E27FC236}">
                    <a16:creationId xmlns:a16="http://schemas.microsoft.com/office/drawing/2014/main" id="{D79A284A-A34C-2F46-800A-1AB36E3B230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77" name="Straight Connector 100">
                <a:extLst>
                  <a:ext uri="{FF2B5EF4-FFF2-40B4-BE49-F238E27FC236}">
                    <a16:creationId xmlns:a16="http://schemas.microsoft.com/office/drawing/2014/main" id="{6DED57FB-E0C7-0E41-ABE8-37A36A721C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101">
                <a:extLst>
                  <a:ext uri="{FF2B5EF4-FFF2-40B4-BE49-F238E27FC236}">
                    <a16:creationId xmlns:a16="http://schemas.microsoft.com/office/drawing/2014/main" id="{7B6AA5D8-9C91-5C47-BC5C-C0D6112ED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102">
                <a:extLst>
                  <a:ext uri="{FF2B5EF4-FFF2-40B4-BE49-F238E27FC236}">
                    <a16:creationId xmlns:a16="http://schemas.microsoft.com/office/drawing/2014/main" id="{6C28D705-61FC-6A44-A3CA-F56E4ED9AEA2}"/>
                  </a:ext>
                </a:extLst>
              </p:cNvPr>
              <p:cNvCxnSpPr>
                <a:stCxn id="7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03">
                <a:extLst>
                  <a:ext uri="{FF2B5EF4-FFF2-40B4-BE49-F238E27FC236}">
                    <a16:creationId xmlns:a16="http://schemas.microsoft.com/office/drawing/2014/main" id="{1B350A7A-58CF-4842-B31F-2118F52BEB0F}"/>
                  </a:ext>
                </a:extLst>
              </p:cNvPr>
              <p:cNvCxnSpPr>
                <a:stCxn id="7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97">
              <a:extLst>
                <a:ext uri="{FF2B5EF4-FFF2-40B4-BE49-F238E27FC236}">
                  <a16:creationId xmlns:a16="http://schemas.microsoft.com/office/drawing/2014/main" id="{853142BA-C1A8-1F4E-9AB1-5BF6F0678A9D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53" name="Hexagon 98">
                <a:extLst>
                  <a:ext uri="{FF2B5EF4-FFF2-40B4-BE49-F238E27FC236}">
                    <a16:creationId xmlns:a16="http://schemas.microsoft.com/office/drawing/2014/main" id="{C6B917F8-8262-5047-BB31-3357E1A066B8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54" name="Rounded Rectangle 99">
                <a:extLst>
                  <a:ext uri="{FF2B5EF4-FFF2-40B4-BE49-F238E27FC236}">
                    <a16:creationId xmlns:a16="http://schemas.microsoft.com/office/drawing/2014/main" id="{55760111-231B-8247-9839-AAB0E6CCDFD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55" name="Straight Connector 100">
                <a:extLst>
                  <a:ext uri="{FF2B5EF4-FFF2-40B4-BE49-F238E27FC236}">
                    <a16:creationId xmlns:a16="http://schemas.microsoft.com/office/drawing/2014/main" id="{C1E6A976-59DE-0F4E-BF1B-D73C46EF5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101">
                <a:extLst>
                  <a:ext uri="{FF2B5EF4-FFF2-40B4-BE49-F238E27FC236}">
                    <a16:creationId xmlns:a16="http://schemas.microsoft.com/office/drawing/2014/main" id="{854C5702-4DD5-2146-973A-9CC12A49C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102">
                <a:extLst>
                  <a:ext uri="{FF2B5EF4-FFF2-40B4-BE49-F238E27FC236}">
                    <a16:creationId xmlns:a16="http://schemas.microsoft.com/office/drawing/2014/main" id="{197C2C79-4F77-F346-BDC5-DAED8420A68A}"/>
                  </a:ext>
                </a:extLst>
              </p:cNvPr>
              <p:cNvCxnSpPr>
                <a:stCxn id="25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103">
                <a:extLst>
                  <a:ext uri="{FF2B5EF4-FFF2-40B4-BE49-F238E27FC236}">
                    <a16:creationId xmlns:a16="http://schemas.microsoft.com/office/drawing/2014/main" id="{2E2AD0EA-5C08-3646-937F-E578953DE584}"/>
                  </a:ext>
                </a:extLst>
              </p:cNvPr>
              <p:cNvCxnSpPr>
                <a:stCxn id="25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97">
              <a:extLst>
                <a:ext uri="{FF2B5EF4-FFF2-40B4-BE49-F238E27FC236}">
                  <a16:creationId xmlns:a16="http://schemas.microsoft.com/office/drawing/2014/main" id="{D4EAF833-9298-2F4D-8B67-3B364CA3C74C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60" name="Hexagon 98">
                <a:extLst>
                  <a:ext uri="{FF2B5EF4-FFF2-40B4-BE49-F238E27FC236}">
                    <a16:creationId xmlns:a16="http://schemas.microsoft.com/office/drawing/2014/main" id="{53A3EBBF-627A-4B48-8334-309356BBCA9F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61" name="Rounded Rectangle 99">
                <a:extLst>
                  <a:ext uri="{FF2B5EF4-FFF2-40B4-BE49-F238E27FC236}">
                    <a16:creationId xmlns:a16="http://schemas.microsoft.com/office/drawing/2014/main" id="{A11B60B3-DD76-3749-86DA-91262D135BF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62" name="Straight Connector 100">
                <a:extLst>
                  <a:ext uri="{FF2B5EF4-FFF2-40B4-BE49-F238E27FC236}">
                    <a16:creationId xmlns:a16="http://schemas.microsoft.com/office/drawing/2014/main" id="{0B752484-90A0-AE41-9D85-0B749091E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101">
                <a:extLst>
                  <a:ext uri="{FF2B5EF4-FFF2-40B4-BE49-F238E27FC236}">
                    <a16:creationId xmlns:a16="http://schemas.microsoft.com/office/drawing/2014/main" id="{36E21ADE-44D0-994B-8DC3-A9780E002F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102">
                <a:extLst>
                  <a:ext uri="{FF2B5EF4-FFF2-40B4-BE49-F238E27FC236}">
                    <a16:creationId xmlns:a16="http://schemas.microsoft.com/office/drawing/2014/main" id="{2658C6E4-94F4-C746-A615-D920C78D34BA}"/>
                  </a:ext>
                </a:extLst>
              </p:cNvPr>
              <p:cNvCxnSpPr>
                <a:stCxn id="261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103">
                <a:extLst>
                  <a:ext uri="{FF2B5EF4-FFF2-40B4-BE49-F238E27FC236}">
                    <a16:creationId xmlns:a16="http://schemas.microsoft.com/office/drawing/2014/main" id="{33783AFE-07C7-5A40-B2A6-1F935B951CB3}"/>
                  </a:ext>
                </a:extLst>
              </p:cNvPr>
              <p:cNvCxnSpPr>
                <a:stCxn id="261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97">
              <a:extLst>
                <a:ext uri="{FF2B5EF4-FFF2-40B4-BE49-F238E27FC236}">
                  <a16:creationId xmlns:a16="http://schemas.microsoft.com/office/drawing/2014/main" id="{33EB9059-AC53-5544-A857-FA6A64317B05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67" name="Hexagon 98">
                <a:extLst>
                  <a:ext uri="{FF2B5EF4-FFF2-40B4-BE49-F238E27FC236}">
                    <a16:creationId xmlns:a16="http://schemas.microsoft.com/office/drawing/2014/main" id="{49A155D3-B377-5345-BD0A-0352CE7832A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68" name="Rounded Rectangle 99">
                <a:extLst>
                  <a:ext uri="{FF2B5EF4-FFF2-40B4-BE49-F238E27FC236}">
                    <a16:creationId xmlns:a16="http://schemas.microsoft.com/office/drawing/2014/main" id="{BDBDF6DA-5C86-F741-AA16-7CD81862B31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69" name="Straight Connector 100">
                <a:extLst>
                  <a:ext uri="{FF2B5EF4-FFF2-40B4-BE49-F238E27FC236}">
                    <a16:creationId xmlns:a16="http://schemas.microsoft.com/office/drawing/2014/main" id="{373640F4-3035-5543-8B55-32FB5C717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101">
                <a:extLst>
                  <a:ext uri="{FF2B5EF4-FFF2-40B4-BE49-F238E27FC236}">
                    <a16:creationId xmlns:a16="http://schemas.microsoft.com/office/drawing/2014/main" id="{3E47B1C5-C75B-7349-B3FB-33145E9E0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102">
                <a:extLst>
                  <a:ext uri="{FF2B5EF4-FFF2-40B4-BE49-F238E27FC236}">
                    <a16:creationId xmlns:a16="http://schemas.microsoft.com/office/drawing/2014/main" id="{36DF01FD-8A0A-3142-BE7F-822E29B7A9E2}"/>
                  </a:ext>
                </a:extLst>
              </p:cNvPr>
              <p:cNvCxnSpPr>
                <a:stCxn id="26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103">
                <a:extLst>
                  <a:ext uri="{FF2B5EF4-FFF2-40B4-BE49-F238E27FC236}">
                    <a16:creationId xmlns:a16="http://schemas.microsoft.com/office/drawing/2014/main" id="{CE9703D3-133E-8844-8E3D-B7F454712CA7}"/>
                  </a:ext>
                </a:extLst>
              </p:cNvPr>
              <p:cNvCxnSpPr>
                <a:stCxn id="26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3" name="Group 97">
              <a:extLst>
                <a:ext uri="{FF2B5EF4-FFF2-40B4-BE49-F238E27FC236}">
                  <a16:creationId xmlns:a16="http://schemas.microsoft.com/office/drawing/2014/main" id="{FA6FCA8E-F1EB-5045-A41F-F5E41B302F72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74" name="Hexagon 98">
                <a:extLst>
                  <a:ext uri="{FF2B5EF4-FFF2-40B4-BE49-F238E27FC236}">
                    <a16:creationId xmlns:a16="http://schemas.microsoft.com/office/drawing/2014/main" id="{A97CBC6B-8143-EF46-984C-95A3335048B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75" name="Rounded Rectangle 99">
                <a:extLst>
                  <a:ext uri="{FF2B5EF4-FFF2-40B4-BE49-F238E27FC236}">
                    <a16:creationId xmlns:a16="http://schemas.microsoft.com/office/drawing/2014/main" id="{7C28640C-E760-664B-B061-75F1FA80D8DC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76" name="Straight Connector 100">
                <a:extLst>
                  <a:ext uri="{FF2B5EF4-FFF2-40B4-BE49-F238E27FC236}">
                    <a16:creationId xmlns:a16="http://schemas.microsoft.com/office/drawing/2014/main" id="{AB8BB927-6D94-A14A-BA37-C89925E5DB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101">
                <a:extLst>
                  <a:ext uri="{FF2B5EF4-FFF2-40B4-BE49-F238E27FC236}">
                    <a16:creationId xmlns:a16="http://schemas.microsoft.com/office/drawing/2014/main" id="{DEA60151-1A6D-EA4D-BFE6-0896FFA1FE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102">
                <a:extLst>
                  <a:ext uri="{FF2B5EF4-FFF2-40B4-BE49-F238E27FC236}">
                    <a16:creationId xmlns:a16="http://schemas.microsoft.com/office/drawing/2014/main" id="{6679E900-0707-0A47-9F24-B4F3D69AE735}"/>
                  </a:ext>
                </a:extLst>
              </p:cNvPr>
              <p:cNvCxnSpPr>
                <a:stCxn id="275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103">
                <a:extLst>
                  <a:ext uri="{FF2B5EF4-FFF2-40B4-BE49-F238E27FC236}">
                    <a16:creationId xmlns:a16="http://schemas.microsoft.com/office/drawing/2014/main" id="{4B01906F-981C-B844-96D8-BA67BA6B950D}"/>
                  </a:ext>
                </a:extLst>
              </p:cNvPr>
              <p:cNvCxnSpPr>
                <a:stCxn id="275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83F714D-B748-874E-AA08-EF8C1A2D046B}"/>
              </a:ext>
            </a:extLst>
          </p:cNvPr>
          <p:cNvGrpSpPr/>
          <p:nvPr/>
        </p:nvGrpSpPr>
        <p:grpSpPr>
          <a:xfrm>
            <a:off x="5525111" y="1989340"/>
            <a:ext cx="116647" cy="1938993"/>
            <a:chOff x="3483526" y="1992900"/>
            <a:chExt cx="116647" cy="1938993"/>
          </a:xfrm>
        </p:grpSpPr>
        <p:grpSp>
          <p:nvGrpSpPr>
            <p:cNvPr id="28" name="Group 54">
              <a:extLst>
                <a:ext uri="{FF2B5EF4-FFF2-40B4-BE49-F238E27FC236}">
                  <a16:creationId xmlns:a16="http://schemas.microsoft.com/office/drawing/2014/main" id="{2626C9DD-C77B-5542-B892-1906E34B513B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9" name="Oval 55">
                <a:extLst>
                  <a:ext uri="{FF2B5EF4-FFF2-40B4-BE49-F238E27FC236}">
                    <a16:creationId xmlns:a16="http://schemas.microsoft.com/office/drawing/2014/main" id="{7BA3DA04-659A-E145-9882-FD5D1F2C66D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56">
                <a:extLst>
                  <a:ext uri="{FF2B5EF4-FFF2-40B4-BE49-F238E27FC236}">
                    <a16:creationId xmlns:a16="http://schemas.microsoft.com/office/drawing/2014/main" id="{CEF8B7E0-EB7D-A24F-BC0C-F292EF5B922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57">
                <a:extLst>
                  <a:ext uri="{FF2B5EF4-FFF2-40B4-BE49-F238E27FC236}">
                    <a16:creationId xmlns:a16="http://schemas.microsoft.com/office/drawing/2014/main" id="{A62ECBB8-E6F8-C949-A7C8-C2CBF9B0B5F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7" name="Group 54">
              <a:extLst>
                <a:ext uri="{FF2B5EF4-FFF2-40B4-BE49-F238E27FC236}">
                  <a16:creationId xmlns:a16="http://schemas.microsoft.com/office/drawing/2014/main" id="{6BFD5C45-4299-1848-A91B-ACC16C24A250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598" name="Oval 55">
                <a:extLst>
                  <a:ext uri="{FF2B5EF4-FFF2-40B4-BE49-F238E27FC236}">
                    <a16:creationId xmlns:a16="http://schemas.microsoft.com/office/drawing/2014/main" id="{233E438A-37CB-0D41-8482-CFB14690EEE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Freeform 56">
                <a:extLst>
                  <a:ext uri="{FF2B5EF4-FFF2-40B4-BE49-F238E27FC236}">
                    <a16:creationId xmlns:a16="http://schemas.microsoft.com/office/drawing/2014/main" id="{85D5170B-783B-FC49-ADE1-29FB6AEA3C2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Freeform 57">
                <a:extLst>
                  <a:ext uri="{FF2B5EF4-FFF2-40B4-BE49-F238E27FC236}">
                    <a16:creationId xmlns:a16="http://schemas.microsoft.com/office/drawing/2014/main" id="{EA3BC818-91A1-A244-8727-AD21BF5B9F7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1" name="Group 54">
              <a:extLst>
                <a:ext uri="{FF2B5EF4-FFF2-40B4-BE49-F238E27FC236}">
                  <a16:creationId xmlns:a16="http://schemas.microsoft.com/office/drawing/2014/main" id="{195C9348-0648-A245-B726-76C9BD7A80D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602" name="Oval 55">
                <a:extLst>
                  <a:ext uri="{FF2B5EF4-FFF2-40B4-BE49-F238E27FC236}">
                    <a16:creationId xmlns:a16="http://schemas.microsoft.com/office/drawing/2014/main" id="{17FB5AE9-502D-8C45-B860-20886D0B3F6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Freeform 56">
                <a:extLst>
                  <a:ext uri="{FF2B5EF4-FFF2-40B4-BE49-F238E27FC236}">
                    <a16:creationId xmlns:a16="http://schemas.microsoft.com/office/drawing/2014/main" id="{8404958A-1606-AF44-BED1-E30DFA1E156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Freeform 57">
                <a:extLst>
                  <a:ext uri="{FF2B5EF4-FFF2-40B4-BE49-F238E27FC236}">
                    <a16:creationId xmlns:a16="http://schemas.microsoft.com/office/drawing/2014/main" id="{6CB5CE00-B0B9-9E45-87D4-1DAE11A2E68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5" name="Group 54">
              <a:extLst>
                <a:ext uri="{FF2B5EF4-FFF2-40B4-BE49-F238E27FC236}">
                  <a16:creationId xmlns:a16="http://schemas.microsoft.com/office/drawing/2014/main" id="{4D190C83-5F4C-3A40-9588-3461AE076687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606" name="Oval 55">
                <a:extLst>
                  <a:ext uri="{FF2B5EF4-FFF2-40B4-BE49-F238E27FC236}">
                    <a16:creationId xmlns:a16="http://schemas.microsoft.com/office/drawing/2014/main" id="{7BA972F2-B84B-B34C-B007-45243103D0A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Freeform 56">
                <a:extLst>
                  <a:ext uri="{FF2B5EF4-FFF2-40B4-BE49-F238E27FC236}">
                    <a16:creationId xmlns:a16="http://schemas.microsoft.com/office/drawing/2014/main" id="{F51E512F-C5A6-4A47-B771-99B20FAC65F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Freeform 57">
                <a:extLst>
                  <a:ext uri="{FF2B5EF4-FFF2-40B4-BE49-F238E27FC236}">
                    <a16:creationId xmlns:a16="http://schemas.microsoft.com/office/drawing/2014/main" id="{9BF21759-BD92-8245-B859-40ED4117C62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9" name="Group 54">
              <a:extLst>
                <a:ext uri="{FF2B5EF4-FFF2-40B4-BE49-F238E27FC236}">
                  <a16:creationId xmlns:a16="http://schemas.microsoft.com/office/drawing/2014/main" id="{A3D8F6DB-03BB-F641-9569-A07985260BDD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610" name="Oval 55">
                <a:extLst>
                  <a:ext uri="{FF2B5EF4-FFF2-40B4-BE49-F238E27FC236}">
                    <a16:creationId xmlns:a16="http://schemas.microsoft.com/office/drawing/2014/main" id="{F978D459-8CC6-A640-9F25-D871D127F3C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Freeform 56">
                <a:extLst>
                  <a:ext uri="{FF2B5EF4-FFF2-40B4-BE49-F238E27FC236}">
                    <a16:creationId xmlns:a16="http://schemas.microsoft.com/office/drawing/2014/main" id="{D337399F-3CF5-6946-B917-D338CAED32C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Freeform 57">
                <a:extLst>
                  <a:ext uri="{FF2B5EF4-FFF2-40B4-BE49-F238E27FC236}">
                    <a16:creationId xmlns:a16="http://schemas.microsoft.com/office/drawing/2014/main" id="{153CC9DA-158E-9049-9EDF-8E03CD8F161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65" name="Group 1364">
            <a:extLst>
              <a:ext uri="{FF2B5EF4-FFF2-40B4-BE49-F238E27FC236}">
                <a16:creationId xmlns:a16="http://schemas.microsoft.com/office/drawing/2014/main" id="{EF726BBB-B030-C647-9CFA-4B2ADA3343BA}"/>
              </a:ext>
            </a:extLst>
          </p:cNvPr>
          <p:cNvGrpSpPr/>
          <p:nvPr/>
        </p:nvGrpSpPr>
        <p:grpSpPr>
          <a:xfrm>
            <a:off x="3639847" y="1989170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366" name="Group 97">
              <a:extLst>
                <a:ext uri="{FF2B5EF4-FFF2-40B4-BE49-F238E27FC236}">
                  <a16:creationId xmlns:a16="http://schemas.microsoft.com/office/drawing/2014/main" id="{84B596A4-513E-7F44-910C-4FC1161DE32B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95" name="Hexagon 98">
                <a:extLst>
                  <a:ext uri="{FF2B5EF4-FFF2-40B4-BE49-F238E27FC236}">
                    <a16:creationId xmlns:a16="http://schemas.microsoft.com/office/drawing/2014/main" id="{DA590E46-D6A4-6349-9CDB-67C762BB42B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96" name="Rounded Rectangle 99">
                <a:extLst>
                  <a:ext uri="{FF2B5EF4-FFF2-40B4-BE49-F238E27FC236}">
                    <a16:creationId xmlns:a16="http://schemas.microsoft.com/office/drawing/2014/main" id="{1A512C1E-242E-4546-980A-EA1D11F7779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97" name="Straight Connector 100">
                <a:extLst>
                  <a:ext uri="{FF2B5EF4-FFF2-40B4-BE49-F238E27FC236}">
                    <a16:creationId xmlns:a16="http://schemas.microsoft.com/office/drawing/2014/main" id="{5D48FEE2-5FAD-CE4B-A6E8-863E034FB6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8" name="Straight Connector 101">
                <a:extLst>
                  <a:ext uri="{FF2B5EF4-FFF2-40B4-BE49-F238E27FC236}">
                    <a16:creationId xmlns:a16="http://schemas.microsoft.com/office/drawing/2014/main" id="{85853FCA-FE2C-1B4E-92DE-9191C13566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9" name="Straight Connector 102">
                <a:extLst>
                  <a:ext uri="{FF2B5EF4-FFF2-40B4-BE49-F238E27FC236}">
                    <a16:creationId xmlns:a16="http://schemas.microsoft.com/office/drawing/2014/main" id="{A95E8072-1F07-0548-8C0C-CF7058D68652}"/>
                  </a:ext>
                </a:extLst>
              </p:cNvPr>
              <p:cNvCxnSpPr>
                <a:stCxn id="139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0" name="Straight Connector 103">
                <a:extLst>
                  <a:ext uri="{FF2B5EF4-FFF2-40B4-BE49-F238E27FC236}">
                    <a16:creationId xmlns:a16="http://schemas.microsoft.com/office/drawing/2014/main" id="{B4FF37BC-A724-4D42-81ED-4414DFC6446C}"/>
                  </a:ext>
                </a:extLst>
              </p:cNvPr>
              <p:cNvCxnSpPr>
                <a:stCxn id="139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7" name="Group 97">
              <a:extLst>
                <a:ext uri="{FF2B5EF4-FFF2-40B4-BE49-F238E27FC236}">
                  <a16:creationId xmlns:a16="http://schemas.microsoft.com/office/drawing/2014/main" id="{6863DCE1-1A79-F04F-96C8-26851C0FD902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89" name="Hexagon 98">
                <a:extLst>
                  <a:ext uri="{FF2B5EF4-FFF2-40B4-BE49-F238E27FC236}">
                    <a16:creationId xmlns:a16="http://schemas.microsoft.com/office/drawing/2014/main" id="{CBA31D5F-F6B9-C642-ADBD-2FBA05509B86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90" name="Rounded Rectangle 99">
                <a:extLst>
                  <a:ext uri="{FF2B5EF4-FFF2-40B4-BE49-F238E27FC236}">
                    <a16:creationId xmlns:a16="http://schemas.microsoft.com/office/drawing/2014/main" id="{57A3279C-C4DB-864D-B862-9DC070BB93D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91" name="Straight Connector 100">
                <a:extLst>
                  <a:ext uri="{FF2B5EF4-FFF2-40B4-BE49-F238E27FC236}">
                    <a16:creationId xmlns:a16="http://schemas.microsoft.com/office/drawing/2014/main" id="{79752451-F852-C445-A38C-C8486CB296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2" name="Straight Connector 101">
                <a:extLst>
                  <a:ext uri="{FF2B5EF4-FFF2-40B4-BE49-F238E27FC236}">
                    <a16:creationId xmlns:a16="http://schemas.microsoft.com/office/drawing/2014/main" id="{2CBCA2E2-786A-F640-9ED7-94154F3A4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3" name="Straight Connector 102">
                <a:extLst>
                  <a:ext uri="{FF2B5EF4-FFF2-40B4-BE49-F238E27FC236}">
                    <a16:creationId xmlns:a16="http://schemas.microsoft.com/office/drawing/2014/main" id="{22E87E82-DBC8-B740-B5E7-CF342CD42928}"/>
                  </a:ext>
                </a:extLst>
              </p:cNvPr>
              <p:cNvCxnSpPr>
                <a:stCxn id="139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4" name="Straight Connector 103">
                <a:extLst>
                  <a:ext uri="{FF2B5EF4-FFF2-40B4-BE49-F238E27FC236}">
                    <a16:creationId xmlns:a16="http://schemas.microsoft.com/office/drawing/2014/main" id="{BF7D3CC9-86B8-8341-A9A1-AAA689AE32E0}"/>
                  </a:ext>
                </a:extLst>
              </p:cNvPr>
              <p:cNvCxnSpPr>
                <a:stCxn id="139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8" name="Group 97">
              <a:extLst>
                <a:ext uri="{FF2B5EF4-FFF2-40B4-BE49-F238E27FC236}">
                  <a16:creationId xmlns:a16="http://schemas.microsoft.com/office/drawing/2014/main" id="{04C5D7C6-342B-C944-A1DD-C5A93AB6072D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83" name="Hexagon 98">
                <a:extLst>
                  <a:ext uri="{FF2B5EF4-FFF2-40B4-BE49-F238E27FC236}">
                    <a16:creationId xmlns:a16="http://schemas.microsoft.com/office/drawing/2014/main" id="{BD2537EA-663D-324E-BA83-31ED9732DB6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84" name="Rounded Rectangle 99">
                <a:extLst>
                  <a:ext uri="{FF2B5EF4-FFF2-40B4-BE49-F238E27FC236}">
                    <a16:creationId xmlns:a16="http://schemas.microsoft.com/office/drawing/2014/main" id="{A0A2F911-E91E-0C40-9A05-8CB04A9E615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85" name="Straight Connector 100">
                <a:extLst>
                  <a:ext uri="{FF2B5EF4-FFF2-40B4-BE49-F238E27FC236}">
                    <a16:creationId xmlns:a16="http://schemas.microsoft.com/office/drawing/2014/main" id="{BA22FEE5-91F7-2340-87FA-C44B643F30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6" name="Straight Connector 101">
                <a:extLst>
                  <a:ext uri="{FF2B5EF4-FFF2-40B4-BE49-F238E27FC236}">
                    <a16:creationId xmlns:a16="http://schemas.microsoft.com/office/drawing/2014/main" id="{D7EE88CC-FEDB-0A40-BE90-221068D709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7" name="Straight Connector 102">
                <a:extLst>
                  <a:ext uri="{FF2B5EF4-FFF2-40B4-BE49-F238E27FC236}">
                    <a16:creationId xmlns:a16="http://schemas.microsoft.com/office/drawing/2014/main" id="{EE729ECF-B509-5449-9735-8A3656A5AF25}"/>
                  </a:ext>
                </a:extLst>
              </p:cNvPr>
              <p:cNvCxnSpPr>
                <a:stCxn id="138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8" name="Straight Connector 103">
                <a:extLst>
                  <a:ext uri="{FF2B5EF4-FFF2-40B4-BE49-F238E27FC236}">
                    <a16:creationId xmlns:a16="http://schemas.microsoft.com/office/drawing/2014/main" id="{8EF699FB-E817-F141-B35A-33153FC5D59B}"/>
                  </a:ext>
                </a:extLst>
              </p:cNvPr>
              <p:cNvCxnSpPr>
                <a:stCxn id="138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9" name="Group 97">
              <a:extLst>
                <a:ext uri="{FF2B5EF4-FFF2-40B4-BE49-F238E27FC236}">
                  <a16:creationId xmlns:a16="http://schemas.microsoft.com/office/drawing/2014/main" id="{53983CF9-1E49-4D48-B314-1E2D03648F7D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77" name="Hexagon 98">
                <a:extLst>
                  <a:ext uri="{FF2B5EF4-FFF2-40B4-BE49-F238E27FC236}">
                    <a16:creationId xmlns:a16="http://schemas.microsoft.com/office/drawing/2014/main" id="{8EE99EC9-6943-054E-B86E-6CF7DB21F1D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78" name="Rounded Rectangle 99">
                <a:extLst>
                  <a:ext uri="{FF2B5EF4-FFF2-40B4-BE49-F238E27FC236}">
                    <a16:creationId xmlns:a16="http://schemas.microsoft.com/office/drawing/2014/main" id="{44BC7968-737C-F541-BF7A-8CB1B16DDDE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79" name="Straight Connector 100">
                <a:extLst>
                  <a:ext uri="{FF2B5EF4-FFF2-40B4-BE49-F238E27FC236}">
                    <a16:creationId xmlns:a16="http://schemas.microsoft.com/office/drawing/2014/main" id="{00429342-2BA4-E045-8923-2E6DEF52C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0" name="Straight Connector 101">
                <a:extLst>
                  <a:ext uri="{FF2B5EF4-FFF2-40B4-BE49-F238E27FC236}">
                    <a16:creationId xmlns:a16="http://schemas.microsoft.com/office/drawing/2014/main" id="{0D64D72B-E1BA-3D4B-ABF5-59AA9ED52A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1" name="Straight Connector 102">
                <a:extLst>
                  <a:ext uri="{FF2B5EF4-FFF2-40B4-BE49-F238E27FC236}">
                    <a16:creationId xmlns:a16="http://schemas.microsoft.com/office/drawing/2014/main" id="{A4F5A285-CF4D-0742-9CEF-0774E4AA8B3B}"/>
                  </a:ext>
                </a:extLst>
              </p:cNvPr>
              <p:cNvCxnSpPr>
                <a:stCxn id="137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2" name="Straight Connector 103">
                <a:extLst>
                  <a:ext uri="{FF2B5EF4-FFF2-40B4-BE49-F238E27FC236}">
                    <a16:creationId xmlns:a16="http://schemas.microsoft.com/office/drawing/2014/main" id="{CAB72D3F-A949-1C40-92C7-6B4581418376}"/>
                  </a:ext>
                </a:extLst>
              </p:cNvPr>
              <p:cNvCxnSpPr>
                <a:stCxn id="137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0" name="Group 97">
              <a:extLst>
                <a:ext uri="{FF2B5EF4-FFF2-40B4-BE49-F238E27FC236}">
                  <a16:creationId xmlns:a16="http://schemas.microsoft.com/office/drawing/2014/main" id="{35EF9728-60EC-9944-BCDF-EBC4EAB32C1D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71" name="Hexagon 98">
                <a:extLst>
                  <a:ext uri="{FF2B5EF4-FFF2-40B4-BE49-F238E27FC236}">
                    <a16:creationId xmlns:a16="http://schemas.microsoft.com/office/drawing/2014/main" id="{44180832-0C81-5D41-BDB0-0E1217874311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72" name="Rounded Rectangle 99">
                <a:extLst>
                  <a:ext uri="{FF2B5EF4-FFF2-40B4-BE49-F238E27FC236}">
                    <a16:creationId xmlns:a16="http://schemas.microsoft.com/office/drawing/2014/main" id="{C08BBD73-033B-FD4C-B837-78E46A059122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73" name="Straight Connector 100">
                <a:extLst>
                  <a:ext uri="{FF2B5EF4-FFF2-40B4-BE49-F238E27FC236}">
                    <a16:creationId xmlns:a16="http://schemas.microsoft.com/office/drawing/2014/main" id="{94B235FE-9AF1-6F46-8ACB-1CE101989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4" name="Straight Connector 101">
                <a:extLst>
                  <a:ext uri="{FF2B5EF4-FFF2-40B4-BE49-F238E27FC236}">
                    <a16:creationId xmlns:a16="http://schemas.microsoft.com/office/drawing/2014/main" id="{32991190-0152-A848-9066-ED6CB2998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5" name="Straight Connector 102">
                <a:extLst>
                  <a:ext uri="{FF2B5EF4-FFF2-40B4-BE49-F238E27FC236}">
                    <a16:creationId xmlns:a16="http://schemas.microsoft.com/office/drawing/2014/main" id="{77CD1BF4-A057-FD4C-9774-D1D6DBBC5391}"/>
                  </a:ext>
                </a:extLst>
              </p:cNvPr>
              <p:cNvCxnSpPr>
                <a:stCxn id="137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6" name="Straight Connector 103">
                <a:extLst>
                  <a:ext uri="{FF2B5EF4-FFF2-40B4-BE49-F238E27FC236}">
                    <a16:creationId xmlns:a16="http://schemas.microsoft.com/office/drawing/2014/main" id="{4ECD59C1-8BD1-8B4F-94FA-B28817AAF5ED}"/>
                  </a:ext>
                </a:extLst>
              </p:cNvPr>
              <p:cNvCxnSpPr>
                <a:stCxn id="137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01" name="Group 1400">
            <a:extLst>
              <a:ext uri="{FF2B5EF4-FFF2-40B4-BE49-F238E27FC236}">
                <a16:creationId xmlns:a16="http://schemas.microsoft.com/office/drawing/2014/main" id="{85EAA247-D067-E049-83EC-FE102152E504}"/>
              </a:ext>
            </a:extLst>
          </p:cNvPr>
          <p:cNvGrpSpPr/>
          <p:nvPr/>
        </p:nvGrpSpPr>
        <p:grpSpPr>
          <a:xfrm>
            <a:off x="3813839" y="1989170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402" name="Group 97">
              <a:extLst>
                <a:ext uri="{FF2B5EF4-FFF2-40B4-BE49-F238E27FC236}">
                  <a16:creationId xmlns:a16="http://schemas.microsoft.com/office/drawing/2014/main" id="{9C45E74C-A684-3E48-BE74-CF55A0AE5128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31" name="Hexagon 98">
                <a:extLst>
                  <a:ext uri="{FF2B5EF4-FFF2-40B4-BE49-F238E27FC236}">
                    <a16:creationId xmlns:a16="http://schemas.microsoft.com/office/drawing/2014/main" id="{360DFE31-722F-0F48-AB82-348DC40D625B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32" name="Rounded Rectangle 99">
                <a:extLst>
                  <a:ext uri="{FF2B5EF4-FFF2-40B4-BE49-F238E27FC236}">
                    <a16:creationId xmlns:a16="http://schemas.microsoft.com/office/drawing/2014/main" id="{59B18E97-7048-3F45-A647-56407A0750C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33" name="Straight Connector 100">
                <a:extLst>
                  <a:ext uri="{FF2B5EF4-FFF2-40B4-BE49-F238E27FC236}">
                    <a16:creationId xmlns:a16="http://schemas.microsoft.com/office/drawing/2014/main" id="{50B1DA80-0358-0240-8384-9207271419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4" name="Straight Connector 101">
                <a:extLst>
                  <a:ext uri="{FF2B5EF4-FFF2-40B4-BE49-F238E27FC236}">
                    <a16:creationId xmlns:a16="http://schemas.microsoft.com/office/drawing/2014/main" id="{4DD64360-6C62-7046-B7BC-5C51420E0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5" name="Straight Connector 102">
                <a:extLst>
                  <a:ext uri="{FF2B5EF4-FFF2-40B4-BE49-F238E27FC236}">
                    <a16:creationId xmlns:a16="http://schemas.microsoft.com/office/drawing/2014/main" id="{B10B0F8D-B943-EF47-85A9-5DC33B9B458B}"/>
                  </a:ext>
                </a:extLst>
              </p:cNvPr>
              <p:cNvCxnSpPr>
                <a:stCxn id="143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6" name="Straight Connector 103">
                <a:extLst>
                  <a:ext uri="{FF2B5EF4-FFF2-40B4-BE49-F238E27FC236}">
                    <a16:creationId xmlns:a16="http://schemas.microsoft.com/office/drawing/2014/main" id="{12167865-8539-2E47-9785-8E4497DAF446}"/>
                  </a:ext>
                </a:extLst>
              </p:cNvPr>
              <p:cNvCxnSpPr>
                <a:stCxn id="143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3" name="Group 97">
              <a:extLst>
                <a:ext uri="{FF2B5EF4-FFF2-40B4-BE49-F238E27FC236}">
                  <a16:creationId xmlns:a16="http://schemas.microsoft.com/office/drawing/2014/main" id="{C8004229-74F0-A242-97E0-C3AF2D532B54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25" name="Hexagon 98">
                <a:extLst>
                  <a:ext uri="{FF2B5EF4-FFF2-40B4-BE49-F238E27FC236}">
                    <a16:creationId xmlns:a16="http://schemas.microsoft.com/office/drawing/2014/main" id="{76F72F3F-5D9A-DD49-8365-88E5F73B283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26" name="Rounded Rectangle 99">
                <a:extLst>
                  <a:ext uri="{FF2B5EF4-FFF2-40B4-BE49-F238E27FC236}">
                    <a16:creationId xmlns:a16="http://schemas.microsoft.com/office/drawing/2014/main" id="{3A94557B-DD76-D843-A2CA-E69E660E71A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27" name="Straight Connector 100">
                <a:extLst>
                  <a:ext uri="{FF2B5EF4-FFF2-40B4-BE49-F238E27FC236}">
                    <a16:creationId xmlns:a16="http://schemas.microsoft.com/office/drawing/2014/main" id="{731AF96E-8960-2943-A762-D6E83FE384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8" name="Straight Connector 101">
                <a:extLst>
                  <a:ext uri="{FF2B5EF4-FFF2-40B4-BE49-F238E27FC236}">
                    <a16:creationId xmlns:a16="http://schemas.microsoft.com/office/drawing/2014/main" id="{FBB640CF-AB4A-324B-BC8F-479CDDA3E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9" name="Straight Connector 102">
                <a:extLst>
                  <a:ext uri="{FF2B5EF4-FFF2-40B4-BE49-F238E27FC236}">
                    <a16:creationId xmlns:a16="http://schemas.microsoft.com/office/drawing/2014/main" id="{E4FEF7D5-68C7-624E-8AC0-4345DEDD9754}"/>
                  </a:ext>
                </a:extLst>
              </p:cNvPr>
              <p:cNvCxnSpPr>
                <a:stCxn id="142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0" name="Straight Connector 103">
                <a:extLst>
                  <a:ext uri="{FF2B5EF4-FFF2-40B4-BE49-F238E27FC236}">
                    <a16:creationId xmlns:a16="http://schemas.microsoft.com/office/drawing/2014/main" id="{DC57463B-0C8B-D64D-A8B1-0A2BBD04E408}"/>
                  </a:ext>
                </a:extLst>
              </p:cNvPr>
              <p:cNvCxnSpPr>
                <a:stCxn id="142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4" name="Group 97">
              <a:extLst>
                <a:ext uri="{FF2B5EF4-FFF2-40B4-BE49-F238E27FC236}">
                  <a16:creationId xmlns:a16="http://schemas.microsoft.com/office/drawing/2014/main" id="{810CD256-2AF2-7E4B-8AA3-07FC88D22509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19" name="Hexagon 98">
                <a:extLst>
                  <a:ext uri="{FF2B5EF4-FFF2-40B4-BE49-F238E27FC236}">
                    <a16:creationId xmlns:a16="http://schemas.microsoft.com/office/drawing/2014/main" id="{A95A76F4-9147-B34C-95A9-3DF2BBEB7F5E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20" name="Rounded Rectangle 99">
                <a:extLst>
                  <a:ext uri="{FF2B5EF4-FFF2-40B4-BE49-F238E27FC236}">
                    <a16:creationId xmlns:a16="http://schemas.microsoft.com/office/drawing/2014/main" id="{F2393D0B-FC63-604B-8282-B0268058498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21" name="Straight Connector 100">
                <a:extLst>
                  <a:ext uri="{FF2B5EF4-FFF2-40B4-BE49-F238E27FC236}">
                    <a16:creationId xmlns:a16="http://schemas.microsoft.com/office/drawing/2014/main" id="{02BDA40F-4FFF-814B-AD32-6E14922C9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2" name="Straight Connector 101">
                <a:extLst>
                  <a:ext uri="{FF2B5EF4-FFF2-40B4-BE49-F238E27FC236}">
                    <a16:creationId xmlns:a16="http://schemas.microsoft.com/office/drawing/2014/main" id="{8E11D252-2D01-5846-BE2F-40F3FC86FA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3" name="Straight Connector 102">
                <a:extLst>
                  <a:ext uri="{FF2B5EF4-FFF2-40B4-BE49-F238E27FC236}">
                    <a16:creationId xmlns:a16="http://schemas.microsoft.com/office/drawing/2014/main" id="{3DBA4B6A-D9C1-F34D-9372-28F075BFE39A}"/>
                  </a:ext>
                </a:extLst>
              </p:cNvPr>
              <p:cNvCxnSpPr>
                <a:stCxn id="142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4" name="Straight Connector 103">
                <a:extLst>
                  <a:ext uri="{FF2B5EF4-FFF2-40B4-BE49-F238E27FC236}">
                    <a16:creationId xmlns:a16="http://schemas.microsoft.com/office/drawing/2014/main" id="{201A5207-3F44-424A-8C34-E0468ACC40C6}"/>
                  </a:ext>
                </a:extLst>
              </p:cNvPr>
              <p:cNvCxnSpPr>
                <a:stCxn id="142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5" name="Group 97">
              <a:extLst>
                <a:ext uri="{FF2B5EF4-FFF2-40B4-BE49-F238E27FC236}">
                  <a16:creationId xmlns:a16="http://schemas.microsoft.com/office/drawing/2014/main" id="{F95AF77D-4F53-F245-9529-6352691B04C0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13" name="Hexagon 98">
                <a:extLst>
                  <a:ext uri="{FF2B5EF4-FFF2-40B4-BE49-F238E27FC236}">
                    <a16:creationId xmlns:a16="http://schemas.microsoft.com/office/drawing/2014/main" id="{0FA2122F-6029-E941-B01E-68B286899A3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14" name="Rounded Rectangle 99">
                <a:extLst>
                  <a:ext uri="{FF2B5EF4-FFF2-40B4-BE49-F238E27FC236}">
                    <a16:creationId xmlns:a16="http://schemas.microsoft.com/office/drawing/2014/main" id="{A10B8C75-735D-7F49-8C3D-826D6FC3FAD4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15" name="Straight Connector 100">
                <a:extLst>
                  <a:ext uri="{FF2B5EF4-FFF2-40B4-BE49-F238E27FC236}">
                    <a16:creationId xmlns:a16="http://schemas.microsoft.com/office/drawing/2014/main" id="{F99C1ADC-A151-FD4D-B831-1D6BEFF72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6" name="Straight Connector 101">
                <a:extLst>
                  <a:ext uri="{FF2B5EF4-FFF2-40B4-BE49-F238E27FC236}">
                    <a16:creationId xmlns:a16="http://schemas.microsoft.com/office/drawing/2014/main" id="{3F6177BE-AC32-2D44-8181-5F0BB5FA6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7" name="Straight Connector 102">
                <a:extLst>
                  <a:ext uri="{FF2B5EF4-FFF2-40B4-BE49-F238E27FC236}">
                    <a16:creationId xmlns:a16="http://schemas.microsoft.com/office/drawing/2014/main" id="{041F23BC-11D7-084A-AEAA-DC848A4FBABB}"/>
                  </a:ext>
                </a:extLst>
              </p:cNvPr>
              <p:cNvCxnSpPr>
                <a:stCxn id="141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8" name="Straight Connector 103">
                <a:extLst>
                  <a:ext uri="{FF2B5EF4-FFF2-40B4-BE49-F238E27FC236}">
                    <a16:creationId xmlns:a16="http://schemas.microsoft.com/office/drawing/2014/main" id="{E5A860F9-1AA8-724C-B208-FA44848CA38A}"/>
                  </a:ext>
                </a:extLst>
              </p:cNvPr>
              <p:cNvCxnSpPr>
                <a:stCxn id="141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6" name="Group 97">
              <a:extLst>
                <a:ext uri="{FF2B5EF4-FFF2-40B4-BE49-F238E27FC236}">
                  <a16:creationId xmlns:a16="http://schemas.microsoft.com/office/drawing/2014/main" id="{E0628974-B39A-6E43-8D6B-8F379864948A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07" name="Hexagon 98">
                <a:extLst>
                  <a:ext uri="{FF2B5EF4-FFF2-40B4-BE49-F238E27FC236}">
                    <a16:creationId xmlns:a16="http://schemas.microsoft.com/office/drawing/2014/main" id="{47F28C06-4403-5248-87BA-4A6F6F66244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08" name="Rounded Rectangle 99">
                <a:extLst>
                  <a:ext uri="{FF2B5EF4-FFF2-40B4-BE49-F238E27FC236}">
                    <a16:creationId xmlns:a16="http://schemas.microsoft.com/office/drawing/2014/main" id="{B04B9D44-63D2-1449-8410-8AA5125808B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09" name="Straight Connector 100">
                <a:extLst>
                  <a:ext uri="{FF2B5EF4-FFF2-40B4-BE49-F238E27FC236}">
                    <a16:creationId xmlns:a16="http://schemas.microsoft.com/office/drawing/2014/main" id="{2AC4EB4B-AE91-B24D-A4F5-A2FB5AB2A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0" name="Straight Connector 101">
                <a:extLst>
                  <a:ext uri="{FF2B5EF4-FFF2-40B4-BE49-F238E27FC236}">
                    <a16:creationId xmlns:a16="http://schemas.microsoft.com/office/drawing/2014/main" id="{DC539AA0-55A7-5747-86CC-7976E844B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1" name="Straight Connector 102">
                <a:extLst>
                  <a:ext uri="{FF2B5EF4-FFF2-40B4-BE49-F238E27FC236}">
                    <a16:creationId xmlns:a16="http://schemas.microsoft.com/office/drawing/2014/main" id="{AB9772E9-3730-344A-A2E8-C24F33A3CF43}"/>
                  </a:ext>
                </a:extLst>
              </p:cNvPr>
              <p:cNvCxnSpPr>
                <a:stCxn id="140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2" name="Straight Connector 103">
                <a:extLst>
                  <a:ext uri="{FF2B5EF4-FFF2-40B4-BE49-F238E27FC236}">
                    <a16:creationId xmlns:a16="http://schemas.microsoft.com/office/drawing/2014/main" id="{6D3CFD29-ED41-1545-9ED4-F69987363500}"/>
                  </a:ext>
                </a:extLst>
              </p:cNvPr>
              <p:cNvCxnSpPr>
                <a:stCxn id="140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7" name="Group 1436">
            <a:extLst>
              <a:ext uri="{FF2B5EF4-FFF2-40B4-BE49-F238E27FC236}">
                <a16:creationId xmlns:a16="http://schemas.microsoft.com/office/drawing/2014/main" id="{D35F59ED-27FB-2245-8D32-BE6DB02049BE}"/>
              </a:ext>
            </a:extLst>
          </p:cNvPr>
          <p:cNvGrpSpPr/>
          <p:nvPr/>
        </p:nvGrpSpPr>
        <p:grpSpPr>
          <a:xfrm>
            <a:off x="3993530" y="1991389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438" name="Group 97">
              <a:extLst>
                <a:ext uri="{FF2B5EF4-FFF2-40B4-BE49-F238E27FC236}">
                  <a16:creationId xmlns:a16="http://schemas.microsoft.com/office/drawing/2014/main" id="{494726A8-695F-B44E-A263-F156AFF032F8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67" name="Hexagon 98">
                <a:extLst>
                  <a:ext uri="{FF2B5EF4-FFF2-40B4-BE49-F238E27FC236}">
                    <a16:creationId xmlns:a16="http://schemas.microsoft.com/office/drawing/2014/main" id="{6E0401F5-202F-5E4F-A196-35077AEBD11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68" name="Rounded Rectangle 99">
                <a:extLst>
                  <a:ext uri="{FF2B5EF4-FFF2-40B4-BE49-F238E27FC236}">
                    <a16:creationId xmlns:a16="http://schemas.microsoft.com/office/drawing/2014/main" id="{1679DF2B-6B42-8C40-8E76-E9DFB4AE73A1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69" name="Straight Connector 100">
                <a:extLst>
                  <a:ext uri="{FF2B5EF4-FFF2-40B4-BE49-F238E27FC236}">
                    <a16:creationId xmlns:a16="http://schemas.microsoft.com/office/drawing/2014/main" id="{9ABFC56A-CF46-5546-96E0-B7B49EBD6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0" name="Straight Connector 101">
                <a:extLst>
                  <a:ext uri="{FF2B5EF4-FFF2-40B4-BE49-F238E27FC236}">
                    <a16:creationId xmlns:a16="http://schemas.microsoft.com/office/drawing/2014/main" id="{8026121D-9D25-AB43-8385-AB066DBEE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1" name="Straight Connector 102">
                <a:extLst>
                  <a:ext uri="{FF2B5EF4-FFF2-40B4-BE49-F238E27FC236}">
                    <a16:creationId xmlns:a16="http://schemas.microsoft.com/office/drawing/2014/main" id="{47D079FB-07B4-5040-84F1-21B86CEA2809}"/>
                  </a:ext>
                </a:extLst>
              </p:cNvPr>
              <p:cNvCxnSpPr>
                <a:stCxn id="146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2" name="Straight Connector 103">
                <a:extLst>
                  <a:ext uri="{FF2B5EF4-FFF2-40B4-BE49-F238E27FC236}">
                    <a16:creationId xmlns:a16="http://schemas.microsoft.com/office/drawing/2014/main" id="{63A073AB-BB61-724E-A7F2-0323063EFB80}"/>
                  </a:ext>
                </a:extLst>
              </p:cNvPr>
              <p:cNvCxnSpPr>
                <a:stCxn id="146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9" name="Group 97">
              <a:extLst>
                <a:ext uri="{FF2B5EF4-FFF2-40B4-BE49-F238E27FC236}">
                  <a16:creationId xmlns:a16="http://schemas.microsoft.com/office/drawing/2014/main" id="{296BB1DD-4941-EE44-8050-27FA4368DD08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61" name="Hexagon 98">
                <a:extLst>
                  <a:ext uri="{FF2B5EF4-FFF2-40B4-BE49-F238E27FC236}">
                    <a16:creationId xmlns:a16="http://schemas.microsoft.com/office/drawing/2014/main" id="{35FDEFD8-7256-8B40-9F58-C23F66607E4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62" name="Rounded Rectangle 99">
                <a:extLst>
                  <a:ext uri="{FF2B5EF4-FFF2-40B4-BE49-F238E27FC236}">
                    <a16:creationId xmlns:a16="http://schemas.microsoft.com/office/drawing/2014/main" id="{D21A4222-7631-FD46-B3C8-6704B6BCF7E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63" name="Straight Connector 100">
                <a:extLst>
                  <a:ext uri="{FF2B5EF4-FFF2-40B4-BE49-F238E27FC236}">
                    <a16:creationId xmlns:a16="http://schemas.microsoft.com/office/drawing/2014/main" id="{5EDC708D-3BAF-674F-8AF4-00E6C336C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4" name="Straight Connector 101">
                <a:extLst>
                  <a:ext uri="{FF2B5EF4-FFF2-40B4-BE49-F238E27FC236}">
                    <a16:creationId xmlns:a16="http://schemas.microsoft.com/office/drawing/2014/main" id="{9BED612E-462B-394E-BAED-A2AF53D45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5" name="Straight Connector 102">
                <a:extLst>
                  <a:ext uri="{FF2B5EF4-FFF2-40B4-BE49-F238E27FC236}">
                    <a16:creationId xmlns:a16="http://schemas.microsoft.com/office/drawing/2014/main" id="{EC9E3C0F-9AEF-AD49-A25B-833D90BAE6C6}"/>
                  </a:ext>
                </a:extLst>
              </p:cNvPr>
              <p:cNvCxnSpPr>
                <a:stCxn id="146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6" name="Straight Connector 103">
                <a:extLst>
                  <a:ext uri="{FF2B5EF4-FFF2-40B4-BE49-F238E27FC236}">
                    <a16:creationId xmlns:a16="http://schemas.microsoft.com/office/drawing/2014/main" id="{7EB08DED-D37C-944F-BB7F-0B85CD3454C6}"/>
                  </a:ext>
                </a:extLst>
              </p:cNvPr>
              <p:cNvCxnSpPr>
                <a:stCxn id="146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0" name="Group 97">
              <a:extLst>
                <a:ext uri="{FF2B5EF4-FFF2-40B4-BE49-F238E27FC236}">
                  <a16:creationId xmlns:a16="http://schemas.microsoft.com/office/drawing/2014/main" id="{3F653045-9D98-5F43-810C-03E5CFE678C8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55" name="Hexagon 98">
                <a:extLst>
                  <a:ext uri="{FF2B5EF4-FFF2-40B4-BE49-F238E27FC236}">
                    <a16:creationId xmlns:a16="http://schemas.microsoft.com/office/drawing/2014/main" id="{4FF00A76-0DE4-4C4B-B5C5-CD61AE25DEB6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56" name="Rounded Rectangle 99">
                <a:extLst>
                  <a:ext uri="{FF2B5EF4-FFF2-40B4-BE49-F238E27FC236}">
                    <a16:creationId xmlns:a16="http://schemas.microsoft.com/office/drawing/2014/main" id="{B2093F96-0A3B-CC47-8D73-5F0BE42EB7B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57" name="Straight Connector 100">
                <a:extLst>
                  <a:ext uri="{FF2B5EF4-FFF2-40B4-BE49-F238E27FC236}">
                    <a16:creationId xmlns:a16="http://schemas.microsoft.com/office/drawing/2014/main" id="{B1E84E74-683C-C947-AC9D-0F6F8A6F7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8" name="Straight Connector 101">
                <a:extLst>
                  <a:ext uri="{FF2B5EF4-FFF2-40B4-BE49-F238E27FC236}">
                    <a16:creationId xmlns:a16="http://schemas.microsoft.com/office/drawing/2014/main" id="{D6A4BD5A-D4E6-394C-8854-2E34FD603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9" name="Straight Connector 102">
                <a:extLst>
                  <a:ext uri="{FF2B5EF4-FFF2-40B4-BE49-F238E27FC236}">
                    <a16:creationId xmlns:a16="http://schemas.microsoft.com/office/drawing/2014/main" id="{B0C2BE00-E436-1C4E-8F10-9635C73FD146}"/>
                  </a:ext>
                </a:extLst>
              </p:cNvPr>
              <p:cNvCxnSpPr>
                <a:stCxn id="145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0" name="Straight Connector 103">
                <a:extLst>
                  <a:ext uri="{FF2B5EF4-FFF2-40B4-BE49-F238E27FC236}">
                    <a16:creationId xmlns:a16="http://schemas.microsoft.com/office/drawing/2014/main" id="{79324F5A-4725-2747-98D0-949B33547930}"/>
                  </a:ext>
                </a:extLst>
              </p:cNvPr>
              <p:cNvCxnSpPr>
                <a:stCxn id="145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1" name="Group 97">
              <a:extLst>
                <a:ext uri="{FF2B5EF4-FFF2-40B4-BE49-F238E27FC236}">
                  <a16:creationId xmlns:a16="http://schemas.microsoft.com/office/drawing/2014/main" id="{B14B709F-94E7-594B-B2AC-80BB9E09C243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49" name="Hexagon 98">
                <a:extLst>
                  <a:ext uri="{FF2B5EF4-FFF2-40B4-BE49-F238E27FC236}">
                    <a16:creationId xmlns:a16="http://schemas.microsoft.com/office/drawing/2014/main" id="{4864A79A-310F-7F4C-B9B1-B754844A9EE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50" name="Rounded Rectangle 99">
                <a:extLst>
                  <a:ext uri="{FF2B5EF4-FFF2-40B4-BE49-F238E27FC236}">
                    <a16:creationId xmlns:a16="http://schemas.microsoft.com/office/drawing/2014/main" id="{5B146A1C-1A73-4C49-8A69-3205E6114C7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51" name="Straight Connector 100">
                <a:extLst>
                  <a:ext uri="{FF2B5EF4-FFF2-40B4-BE49-F238E27FC236}">
                    <a16:creationId xmlns:a16="http://schemas.microsoft.com/office/drawing/2014/main" id="{A71D13F4-59D1-0B4F-80EF-B8A30F9242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2" name="Straight Connector 101">
                <a:extLst>
                  <a:ext uri="{FF2B5EF4-FFF2-40B4-BE49-F238E27FC236}">
                    <a16:creationId xmlns:a16="http://schemas.microsoft.com/office/drawing/2014/main" id="{F05C6265-9D48-CE41-BC25-F9325F4B0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3" name="Straight Connector 102">
                <a:extLst>
                  <a:ext uri="{FF2B5EF4-FFF2-40B4-BE49-F238E27FC236}">
                    <a16:creationId xmlns:a16="http://schemas.microsoft.com/office/drawing/2014/main" id="{3FB26C8E-D754-0847-8C4E-3DEAC56E4105}"/>
                  </a:ext>
                </a:extLst>
              </p:cNvPr>
              <p:cNvCxnSpPr>
                <a:stCxn id="145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" name="Straight Connector 103">
                <a:extLst>
                  <a:ext uri="{FF2B5EF4-FFF2-40B4-BE49-F238E27FC236}">
                    <a16:creationId xmlns:a16="http://schemas.microsoft.com/office/drawing/2014/main" id="{2205D254-B2CF-5E4A-A84A-5DB15AE6BFA2}"/>
                  </a:ext>
                </a:extLst>
              </p:cNvPr>
              <p:cNvCxnSpPr>
                <a:stCxn id="145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2" name="Group 97">
              <a:extLst>
                <a:ext uri="{FF2B5EF4-FFF2-40B4-BE49-F238E27FC236}">
                  <a16:creationId xmlns:a16="http://schemas.microsoft.com/office/drawing/2014/main" id="{C2EF0D57-6464-C54F-BDA7-9E1B187302E1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43" name="Hexagon 98">
                <a:extLst>
                  <a:ext uri="{FF2B5EF4-FFF2-40B4-BE49-F238E27FC236}">
                    <a16:creationId xmlns:a16="http://schemas.microsoft.com/office/drawing/2014/main" id="{CBD29F3D-0F4A-6344-84A8-2D284F8DD3A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44" name="Rounded Rectangle 99">
                <a:extLst>
                  <a:ext uri="{FF2B5EF4-FFF2-40B4-BE49-F238E27FC236}">
                    <a16:creationId xmlns:a16="http://schemas.microsoft.com/office/drawing/2014/main" id="{131D752B-A65C-7F40-8CDE-EF43A76075AC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45" name="Straight Connector 100">
                <a:extLst>
                  <a:ext uri="{FF2B5EF4-FFF2-40B4-BE49-F238E27FC236}">
                    <a16:creationId xmlns:a16="http://schemas.microsoft.com/office/drawing/2014/main" id="{B1D83BDE-5A80-4C41-B3D9-31E74E4D2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6" name="Straight Connector 101">
                <a:extLst>
                  <a:ext uri="{FF2B5EF4-FFF2-40B4-BE49-F238E27FC236}">
                    <a16:creationId xmlns:a16="http://schemas.microsoft.com/office/drawing/2014/main" id="{6049AE0A-3426-2D41-BDB3-72442D2ED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7" name="Straight Connector 102">
                <a:extLst>
                  <a:ext uri="{FF2B5EF4-FFF2-40B4-BE49-F238E27FC236}">
                    <a16:creationId xmlns:a16="http://schemas.microsoft.com/office/drawing/2014/main" id="{F4C9BB34-324B-4140-9E31-D79A83A827CB}"/>
                  </a:ext>
                </a:extLst>
              </p:cNvPr>
              <p:cNvCxnSpPr>
                <a:stCxn id="144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8" name="Straight Connector 103">
                <a:extLst>
                  <a:ext uri="{FF2B5EF4-FFF2-40B4-BE49-F238E27FC236}">
                    <a16:creationId xmlns:a16="http://schemas.microsoft.com/office/drawing/2014/main" id="{7DA9110B-69FF-ED40-98C1-CAAF8C9752F8}"/>
                  </a:ext>
                </a:extLst>
              </p:cNvPr>
              <p:cNvCxnSpPr>
                <a:stCxn id="144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73" name="Group 1472">
            <a:extLst>
              <a:ext uri="{FF2B5EF4-FFF2-40B4-BE49-F238E27FC236}">
                <a16:creationId xmlns:a16="http://schemas.microsoft.com/office/drawing/2014/main" id="{A6648086-B19F-6643-8E65-87AD6E23352A}"/>
              </a:ext>
            </a:extLst>
          </p:cNvPr>
          <p:cNvGrpSpPr/>
          <p:nvPr/>
        </p:nvGrpSpPr>
        <p:grpSpPr>
          <a:xfrm>
            <a:off x="4164647" y="1992676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474" name="Group 97">
              <a:extLst>
                <a:ext uri="{FF2B5EF4-FFF2-40B4-BE49-F238E27FC236}">
                  <a16:creationId xmlns:a16="http://schemas.microsoft.com/office/drawing/2014/main" id="{B204FA6D-8D82-3341-9570-EED3DFAF448F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03" name="Hexagon 98">
                <a:extLst>
                  <a:ext uri="{FF2B5EF4-FFF2-40B4-BE49-F238E27FC236}">
                    <a16:creationId xmlns:a16="http://schemas.microsoft.com/office/drawing/2014/main" id="{1ABB17A6-18E4-0743-A272-0AED1C73D4F6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04" name="Rounded Rectangle 99">
                <a:extLst>
                  <a:ext uri="{FF2B5EF4-FFF2-40B4-BE49-F238E27FC236}">
                    <a16:creationId xmlns:a16="http://schemas.microsoft.com/office/drawing/2014/main" id="{6FD93A1D-C676-E142-9FD4-8B50850943A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05" name="Straight Connector 100">
                <a:extLst>
                  <a:ext uri="{FF2B5EF4-FFF2-40B4-BE49-F238E27FC236}">
                    <a16:creationId xmlns:a16="http://schemas.microsoft.com/office/drawing/2014/main" id="{DBEA950C-90E2-7340-897F-CCAFDDFA3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6" name="Straight Connector 101">
                <a:extLst>
                  <a:ext uri="{FF2B5EF4-FFF2-40B4-BE49-F238E27FC236}">
                    <a16:creationId xmlns:a16="http://schemas.microsoft.com/office/drawing/2014/main" id="{E3DAA40A-869E-2548-80BD-DF31B0A9CD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7" name="Straight Connector 102">
                <a:extLst>
                  <a:ext uri="{FF2B5EF4-FFF2-40B4-BE49-F238E27FC236}">
                    <a16:creationId xmlns:a16="http://schemas.microsoft.com/office/drawing/2014/main" id="{42E5BA52-1256-D445-B01D-756DA6CC9BB5}"/>
                  </a:ext>
                </a:extLst>
              </p:cNvPr>
              <p:cNvCxnSpPr>
                <a:stCxn id="150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8" name="Straight Connector 103">
                <a:extLst>
                  <a:ext uri="{FF2B5EF4-FFF2-40B4-BE49-F238E27FC236}">
                    <a16:creationId xmlns:a16="http://schemas.microsoft.com/office/drawing/2014/main" id="{8EEB3957-52A4-2D4C-9CFC-F18784BFDD14}"/>
                  </a:ext>
                </a:extLst>
              </p:cNvPr>
              <p:cNvCxnSpPr>
                <a:stCxn id="150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5" name="Group 97">
              <a:extLst>
                <a:ext uri="{FF2B5EF4-FFF2-40B4-BE49-F238E27FC236}">
                  <a16:creationId xmlns:a16="http://schemas.microsoft.com/office/drawing/2014/main" id="{2C38F95C-0DCF-6A41-B3D5-36BEF267C0F8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97" name="Hexagon 98">
                <a:extLst>
                  <a:ext uri="{FF2B5EF4-FFF2-40B4-BE49-F238E27FC236}">
                    <a16:creationId xmlns:a16="http://schemas.microsoft.com/office/drawing/2014/main" id="{0ACC1833-B05F-9842-8202-5472FFEA79AF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98" name="Rounded Rectangle 99">
                <a:extLst>
                  <a:ext uri="{FF2B5EF4-FFF2-40B4-BE49-F238E27FC236}">
                    <a16:creationId xmlns:a16="http://schemas.microsoft.com/office/drawing/2014/main" id="{FA409660-9E8B-A74B-9675-A839FA245CE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99" name="Straight Connector 100">
                <a:extLst>
                  <a:ext uri="{FF2B5EF4-FFF2-40B4-BE49-F238E27FC236}">
                    <a16:creationId xmlns:a16="http://schemas.microsoft.com/office/drawing/2014/main" id="{6C23B2B0-49E6-6349-889D-D25BC85BD7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0" name="Straight Connector 101">
                <a:extLst>
                  <a:ext uri="{FF2B5EF4-FFF2-40B4-BE49-F238E27FC236}">
                    <a16:creationId xmlns:a16="http://schemas.microsoft.com/office/drawing/2014/main" id="{D8C70ADB-8CD6-504F-9A5A-5B13EE7DE7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1" name="Straight Connector 102">
                <a:extLst>
                  <a:ext uri="{FF2B5EF4-FFF2-40B4-BE49-F238E27FC236}">
                    <a16:creationId xmlns:a16="http://schemas.microsoft.com/office/drawing/2014/main" id="{994448A0-9634-984C-8FFA-B1F061F84800}"/>
                  </a:ext>
                </a:extLst>
              </p:cNvPr>
              <p:cNvCxnSpPr>
                <a:stCxn id="149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2" name="Straight Connector 103">
                <a:extLst>
                  <a:ext uri="{FF2B5EF4-FFF2-40B4-BE49-F238E27FC236}">
                    <a16:creationId xmlns:a16="http://schemas.microsoft.com/office/drawing/2014/main" id="{D57B0003-B117-2242-8C1F-850A0D028A9F}"/>
                  </a:ext>
                </a:extLst>
              </p:cNvPr>
              <p:cNvCxnSpPr>
                <a:stCxn id="149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6" name="Group 97">
              <a:extLst>
                <a:ext uri="{FF2B5EF4-FFF2-40B4-BE49-F238E27FC236}">
                  <a16:creationId xmlns:a16="http://schemas.microsoft.com/office/drawing/2014/main" id="{46B81D92-FDB9-C14E-9807-D82530335566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91" name="Hexagon 98">
                <a:extLst>
                  <a:ext uri="{FF2B5EF4-FFF2-40B4-BE49-F238E27FC236}">
                    <a16:creationId xmlns:a16="http://schemas.microsoft.com/office/drawing/2014/main" id="{155391E2-56EC-5A41-B333-19D1FA7202F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92" name="Rounded Rectangle 99">
                <a:extLst>
                  <a:ext uri="{FF2B5EF4-FFF2-40B4-BE49-F238E27FC236}">
                    <a16:creationId xmlns:a16="http://schemas.microsoft.com/office/drawing/2014/main" id="{2C176AFB-0375-EF4C-8A76-9E235242E7BD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93" name="Straight Connector 100">
                <a:extLst>
                  <a:ext uri="{FF2B5EF4-FFF2-40B4-BE49-F238E27FC236}">
                    <a16:creationId xmlns:a16="http://schemas.microsoft.com/office/drawing/2014/main" id="{888B33A9-C4AA-DD4B-B1BC-B039451134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4" name="Straight Connector 101">
                <a:extLst>
                  <a:ext uri="{FF2B5EF4-FFF2-40B4-BE49-F238E27FC236}">
                    <a16:creationId xmlns:a16="http://schemas.microsoft.com/office/drawing/2014/main" id="{B5CB007B-2E43-E449-8DA2-9614EBD43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5" name="Straight Connector 102">
                <a:extLst>
                  <a:ext uri="{FF2B5EF4-FFF2-40B4-BE49-F238E27FC236}">
                    <a16:creationId xmlns:a16="http://schemas.microsoft.com/office/drawing/2014/main" id="{AF6CE644-5EC9-2A49-A8B9-6A0A79974809}"/>
                  </a:ext>
                </a:extLst>
              </p:cNvPr>
              <p:cNvCxnSpPr>
                <a:stCxn id="149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6" name="Straight Connector 103">
                <a:extLst>
                  <a:ext uri="{FF2B5EF4-FFF2-40B4-BE49-F238E27FC236}">
                    <a16:creationId xmlns:a16="http://schemas.microsoft.com/office/drawing/2014/main" id="{5EBE7CAA-256B-3246-BBEE-5A377527E45F}"/>
                  </a:ext>
                </a:extLst>
              </p:cNvPr>
              <p:cNvCxnSpPr>
                <a:stCxn id="149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7" name="Group 97">
              <a:extLst>
                <a:ext uri="{FF2B5EF4-FFF2-40B4-BE49-F238E27FC236}">
                  <a16:creationId xmlns:a16="http://schemas.microsoft.com/office/drawing/2014/main" id="{6B2C2B5C-D24B-564C-A0CF-0EE0E4FF1266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85" name="Hexagon 98">
                <a:extLst>
                  <a:ext uri="{FF2B5EF4-FFF2-40B4-BE49-F238E27FC236}">
                    <a16:creationId xmlns:a16="http://schemas.microsoft.com/office/drawing/2014/main" id="{E615A8AF-5BBF-BA4B-AAC6-FD317185266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86" name="Rounded Rectangle 99">
                <a:extLst>
                  <a:ext uri="{FF2B5EF4-FFF2-40B4-BE49-F238E27FC236}">
                    <a16:creationId xmlns:a16="http://schemas.microsoft.com/office/drawing/2014/main" id="{42323C55-72D8-C641-9819-E47FD88D3EA5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87" name="Straight Connector 100">
                <a:extLst>
                  <a:ext uri="{FF2B5EF4-FFF2-40B4-BE49-F238E27FC236}">
                    <a16:creationId xmlns:a16="http://schemas.microsoft.com/office/drawing/2014/main" id="{D42B4E6A-31C4-2345-B76B-A6CAA70E34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8" name="Straight Connector 101">
                <a:extLst>
                  <a:ext uri="{FF2B5EF4-FFF2-40B4-BE49-F238E27FC236}">
                    <a16:creationId xmlns:a16="http://schemas.microsoft.com/office/drawing/2014/main" id="{B3891206-542F-624D-833D-18EFE7BD56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9" name="Straight Connector 102">
                <a:extLst>
                  <a:ext uri="{FF2B5EF4-FFF2-40B4-BE49-F238E27FC236}">
                    <a16:creationId xmlns:a16="http://schemas.microsoft.com/office/drawing/2014/main" id="{A11C1524-A5F7-E34A-80A1-7F5E47976A63}"/>
                  </a:ext>
                </a:extLst>
              </p:cNvPr>
              <p:cNvCxnSpPr>
                <a:stCxn id="148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0" name="Straight Connector 103">
                <a:extLst>
                  <a:ext uri="{FF2B5EF4-FFF2-40B4-BE49-F238E27FC236}">
                    <a16:creationId xmlns:a16="http://schemas.microsoft.com/office/drawing/2014/main" id="{7355F7F2-BFD1-1E4A-BD0F-369DF1160348}"/>
                  </a:ext>
                </a:extLst>
              </p:cNvPr>
              <p:cNvCxnSpPr>
                <a:stCxn id="148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8" name="Group 97">
              <a:extLst>
                <a:ext uri="{FF2B5EF4-FFF2-40B4-BE49-F238E27FC236}">
                  <a16:creationId xmlns:a16="http://schemas.microsoft.com/office/drawing/2014/main" id="{1D2C6B43-92A8-4547-9E63-F26C8EE6C0EA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79" name="Hexagon 98">
                <a:extLst>
                  <a:ext uri="{FF2B5EF4-FFF2-40B4-BE49-F238E27FC236}">
                    <a16:creationId xmlns:a16="http://schemas.microsoft.com/office/drawing/2014/main" id="{7D1BD42E-15F1-324E-925D-93AF60B378E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80" name="Rounded Rectangle 99">
                <a:extLst>
                  <a:ext uri="{FF2B5EF4-FFF2-40B4-BE49-F238E27FC236}">
                    <a16:creationId xmlns:a16="http://schemas.microsoft.com/office/drawing/2014/main" id="{3F2F9754-E561-CB43-BB66-F28115AE51F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81" name="Straight Connector 100">
                <a:extLst>
                  <a:ext uri="{FF2B5EF4-FFF2-40B4-BE49-F238E27FC236}">
                    <a16:creationId xmlns:a16="http://schemas.microsoft.com/office/drawing/2014/main" id="{278C506F-467B-4C42-AFEA-AFAD553F3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2" name="Straight Connector 101">
                <a:extLst>
                  <a:ext uri="{FF2B5EF4-FFF2-40B4-BE49-F238E27FC236}">
                    <a16:creationId xmlns:a16="http://schemas.microsoft.com/office/drawing/2014/main" id="{6B7AEB1B-AFCB-2C45-B884-F08C819DE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3" name="Straight Connector 102">
                <a:extLst>
                  <a:ext uri="{FF2B5EF4-FFF2-40B4-BE49-F238E27FC236}">
                    <a16:creationId xmlns:a16="http://schemas.microsoft.com/office/drawing/2014/main" id="{2FE7C85B-53AD-F845-B7F8-78252A38A7AA}"/>
                  </a:ext>
                </a:extLst>
              </p:cNvPr>
              <p:cNvCxnSpPr>
                <a:stCxn id="148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4" name="Straight Connector 103">
                <a:extLst>
                  <a:ext uri="{FF2B5EF4-FFF2-40B4-BE49-F238E27FC236}">
                    <a16:creationId xmlns:a16="http://schemas.microsoft.com/office/drawing/2014/main" id="{43227D69-7AD1-BC45-AFE7-94B180D1471B}"/>
                  </a:ext>
                </a:extLst>
              </p:cNvPr>
              <p:cNvCxnSpPr>
                <a:stCxn id="148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09" name="Group 1508">
            <a:extLst>
              <a:ext uri="{FF2B5EF4-FFF2-40B4-BE49-F238E27FC236}">
                <a16:creationId xmlns:a16="http://schemas.microsoft.com/office/drawing/2014/main" id="{251E256A-24D1-B34D-9228-A553F65F3680}"/>
              </a:ext>
            </a:extLst>
          </p:cNvPr>
          <p:cNvGrpSpPr/>
          <p:nvPr/>
        </p:nvGrpSpPr>
        <p:grpSpPr>
          <a:xfrm>
            <a:off x="4344338" y="1989144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510" name="Group 97">
              <a:extLst>
                <a:ext uri="{FF2B5EF4-FFF2-40B4-BE49-F238E27FC236}">
                  <a16:creationId xmlns:a16="http://schemas.microsoft.com/office/drawing/2014/main" id="{D63F0C7B-7DCE-9D4B-AAAD-3EA675FE7614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39" name="Hexagon 98">
                <a:extLst>
                  <a:ext uri="{FF2B5EF4-FFF2-40B4-BE49-F238E27FC236}">
                    <a16:creationId xmlns:a16="http://schemas.microsoft.com/office/drawing/2014/main" id="{24D1A09F-9944-2E4D-AC92-5701B623B99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40" name="Rounded Rectangle 99">
                <a:extLst>
                  <a:ext uri="{FF2B5EF4-FFF2-40B4-BE49-F238E27FC236}">
                    <a16:creationId xmlns:a16="http://schemas.microsoft.com/office/drawing/2014/main" id="{91BE70A6-DADE-5445-9776-975BA633DB4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41" name="Straight Connector 100">
                <a:extLst>
                  <a:ext uri="{FF2B5EF4-FFF2-40B4-BE49-F238E27FC236}">
                    <a16:creationId xmlns:a16="http://schemas.microsoft.com/office/drawing/2014/main" id="{6CBD6E28-30E2-9748-967D-C4DFA3C78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2" name="Straight Connector 101">
                <a:extLst>
                  <a:ext uri="{FF2B5EF4-FFF2-40B4-BE49-F238E27FC236}">
                    <a16:creationId xmlns:a16="http://schemas.microsoft.com/office/drawing/2014/main" id="{0A725C61-742C-4147-84AC-17ECD89AA8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3" name="Straight Connector 102">
                <a:extLst>
                  <a:ext uri="{FF2B5EF4-FFF2-40B4-BE49-F238E27FC236}">
                    <a16:creationId xmlns:a16="http://schemas.microsoft.com/office/drawing/2014/main" id="{4D8738AC-BD7A-7142-9E56-BE5CE8F87587}"/>
                  </a:ext>
                </a:extLst>
              </p:cNvPr>
              <p:cNvCxnSpPr>
                <a:stCxn id="154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4" name="Straight Connector 103">
                <a:extLst>
                  <a:ext uri="{FF2B5EF4-FFF2-40B4-BE49-F238E27FC236}">
                    <a16:creationId xmlns:a16="http://schemas.microsoft.com/office/drawing/2014/main" id="{DB5EC2E2-0C1C-4242-AFD1-C124AF306F74}"/>
                  </a:ext>
                </a:extLst>
              </p:cNvPr>
              <p:cNvCxnSpPr>
                <a:stCxn id="154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1" name="Group 97">
              <a:extLst>
                <a:ext uri="{FF2B5EF4-FFF2-40B4-BE49-F238E27FC236}">
                  <a16:creationId xmlns:a16="http://schemas.microsoft.com/office/drawing/2014/main" id="{32515B6D-A2F0-624C-8799-A2876C2B0512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33" name="Hexagon 98">
                <a:extLst>
                  <a:ext uri="{FF2B5EF4-FFF2-40B4-BE49-F238E27FC236}">
                    <a16:creationId xmlns:a16="http://schemas.microsoft.com/office/drawing/2014/main" id="{38337726-4168-8D4D-9F40-087E528A5CF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34" name="Rounded Rectangle 99">
                <a:extLst>
                  <a:ext uri="{FF2B5EF4-FFF2-40B4-BE49-F238E27FC236}">
                    <a16:creationId xmlns:a16="http://schemas.microsoft.com/office/drawing/2014/main" id="{F0331065-70F7-4940-9135-893B53B62F3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35" name="Straight Connector 100">
                <a:extLst>
                  <a:ext uri="{FF2B5EF4-FFF2-40B4-BE49-F238E27FC236}">
                    <a16:creationId xmlns:a16="http://schemas.microsoft.com/office/drawing/2014/main" id="{B37F5C81-711F-7744-A87B-A336B054F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6" name="Straight Connector 101">
                <a:extLst>
                  <a:ext uri="{FF2B5EF4-FFF2-40B4-BE49-F238E27FC236}">
                    <a16:creationId xmlns:a16="http://schemas.microsoft.com/office/drawing/2014/main" id="{63E21B89-F974-3043-8565-D95F49C13F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7" name="Straight Connector 102">
                <a:extLst>
                  <a:ext uri="{FF2B5EF4-FFF2-40B4-BE49-F238E27FC236}">
                    <a16:creationId xmlns:a16="http://schemas.microsoft.com/office/drawing/2014/main" id="{E3708387-6968-4742-B8CA-4A34698D75B4}"/>
                  </a:ext>
                </a:extLst>
              </p:cNvPr>
              <p:cNvCxnSpPr>
                <a:stCxn id="153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8" name="Straight Connector 103">
                <a:extLst>
                  <a:ext uri="{FF2B5EF4-FFF2-40B4-BE49-F238E27FC236}">
                    <a16:creationId xmlns:a16="http://schemas.microsoft.com/office/drawing/2014/main" id="{8C441D58-A56C-F74A-9521-A6EC6E36D38D}"/>
                  </a:ext>
                </a:extLst>
              </p:cNvPr>
              <p:cNvCxnSpPr>
                <a:stCxn id="153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2" name="Group 97">
              <a:extLst>
                <a:ext uri="{FF2B5EF4-FFF2-40B4-BE49-F238E27FC236}">
                  <a16:creationId xmlns:a16="http://schemas.microsoft.com/office/drawing/2014/main" id="{71F81577-DA6D-6A49-8C25-C5AB9013D4D3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27" name="Hexagon 98">
                <a:extLst>
                  <a:ext uri="{FF2B5EF4-FFF2-40B4-BE49-F238E27FC236}">
                    <a16:creationId xmlns:a16="http://schemas.microsoft.com/office/drawing/2014/main" id="{662EED63-AA87-3D44-9276-02ABFBD9397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28" name="Rounded Rectangle 99">
                <a:extLst>
                  <a:ext uri="{FF2B5EF4-FFF2-40B4-BE49-F238E27FC236}">
                    <a16:creationId xmlns:a16="http://schemas.microsoft.com/office/drawing/2014/main" id="{848E658E-C7C7-FE4E-B7C6-FF2A321BFB6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29" name="Straight Connector 100">
                <a:extLst>
                  <a:ext uri="{FF2B5EF4-FFF2-40B4-BE49-F238E27FC236}">
                    <a16:creationId xmlns:a16="http://schemas.microsoft.com/office/drawing/2014/main" id="{AE442B98-B011-9843-A006-6C41D31054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0" name="Straight Connector 101">
                <a:extLst>
                  <a:ext uri="{FF2B5EF4-FFF2-40B4-BE49-F238E27FC236}">
                    <a16:creationId xmlns:a16="http://schemas.microsoft.com/office/drawing/2014/main" id="{9B738CEE-2771-7044-B554-06CD8872E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1" name="Straight Connector 102">
                <a:extLst>
                  <a:ext uri="{FF2B5EF4-FFF2-40B4-BE49-F238E27FC236}">
                    <a16:creationId xmlns:a16="http://schemas.microsoft.com/office/drawing/2014/main" id="{086806F3-808E-C840-83A9-F67CBDAF1A4B}"/>
                  </a:ext>
                </a:extLst>
              </p:cNvPr>
              <p:cNvCxnSpPr>
                <a:stCxn id="152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2" name="Straight Connector 103">
                <a:extLst>
                  <a:ext uri="{FF2B5EF4-FFF2-40B4-BE49-F238E27FC236}">
                    <a16:creationId xmlns:a16="http://schemas.microsoft.com/office/drawing/2014/main" id="{35366755-4E97-6D49-AC6C-E91623EB69EF}"/>
                  </a:ext>
                </a:extLst>
              </p:cNvPr>
              <p:cNvCxnSpPr>
                <a:stCxn id="152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3" name="Group 97">
              <a:extLst>
                <a:ext uri="{FF2B5EF4-FFF2-40B4-BE49-F238E27FC236}">
                  <a16:creationId xmlns:a16="http://schemas.microsoft.com/office/drawing/2014/main" id="{A03D9D9B-213A-DF4D-97A5-8DD50677E975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21" name="Hexagon 98">
                <a:extLst>
                  <a:ext uri="{FF2B5EF4-FFF2-40B4-BE49-F238E27FC236}">
                    <a16:creationId xmlns:a16="http://schemas.microsoft.com/office/drawing/2014/main" id="{02B493AB-D58C-8D48-A1DE-5EB743292E52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22" name="Rounded Rectangle 99">
                <a:extLst>
                  <a:ext uri="{FF2B5EF4-FFF2-40B4-BE49-F238E27FC236}">
                    <a16:creationId xmlns:a16="http://schemas.microsoft.com/office/drawing/2014/main" id="{16F37FF5-B617-3E42-A1C8-E895EBEB06E5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23" name="Straight Connector 100">
                <a:extLst>
                  <a:ext uri="{FF2B5EF4-FFF2-40B4-BE49-F238E27FC236}">
                    <a16:creationId xmlns:a16="http://schemas.microsoft.com/office/drawing/2014/main" id="{BA43C9BE-1B32-5848-9040-DD4558D65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4" name="Straight Connector 101">
                <a:extLst>
                  <a:ext uri="{FF2B5EF4-FFF2-40B4-BE49-F238E27FC236}">
                    <a16:creationId xmlns:a16="http://schemas.microsoft.com/office/drawing/2014/main" id="{D89F5193-1BF6-C24F-99C5-705CE818D0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5" name="Straight Connector 102">
                <a:extLst>
                  <a:ext uri="{FF2B5EF4-FFF2-40B4-BE49-F238E27FC236}">
                    <a16:creationId xmlns:a16="http://schemas.microsoft.com/office/drawing/2014/main" id="{5374B61D-B3DE-7B40-A4EA-1C68A633E36E}"/>
                  </a:ext>
                </a:extLst>
              </p:cNvPr>
              <p:cNvCxnSpPr>
                <a:stCxn id="152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6" name="Straight Connector 103">
                <a:extLst>
                  <a:ext uri="{FF2B5EF4-FFF2-40B4-BE49-F238E27FC236}">
                    <a16:creationId xmlns:a16="http://schemas.microsoft.com/office/drawing/2014/main" id="{F9BFA99A-91E0-E143-B4D8-F5CCA64151EA}"/>
                  </a:ext>
                </a:extLst>
              </p:cNvPr>
              <p:cNvCxnSpPr>
                <a:stCxn id="152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4" name="Group 97">
              <a:extLst>
                <a:ext uri="{FF2B5EF4-FFF2-40B4-BE49-F238E27FC236}">
                  <a16:creationId xmlns:a16="http://schemas.microsoft.com/office/drawing/2014/main" id="{7BE81E43-466B-8144-8011-6B979491578A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15" name="Hexagon 98">
                <a:extLst>
                  <a:ext uri="{FF2B5EF4-FFF2-40B4-BE49-F238E27FC236}">
                    <a16:creationId xmlns:a16="http://schemas.microsoft.com/office/drawing/2014/main" id="{6B22047B-C599-EB4C-839A-26F0470F94C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16" name="Rounded Rectangle 99">
                <a:extLst>
                  <a:ext uri="{FF2B5EF4-FFF2-40B4-BE49-F238E27FC236}">
                    <a16:creationId xmlns:a16="http://schemas.microsoft.com/office/drawing/2014/main" id="{311AA21A-C271-3747-96C7-591ED6A94C3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17" name="Straight Connector 100">
                <a:extLst>
                  <a:ext uri="{FF2B5EF4-FFF2-40B4-BE49-F238E27FC236}">
                    <a16:creationId xmlns:a16="http://schemas.microsoft.com/office/drawing/2014/main" id="{D1984FCC-F12F-984F-BC5D-DC50A05A1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8" name="Straight Connector 101">
                <a:extLst>
                  <a:ext uri="{FF2B5EF4-FFF2-40B4-BE49-F238E27FC236}">
                    <a16:creationId xmlns:a16="http://schemas.microsoft.com/office/drawing/2014/main" id="{304662D0-38A5-FD4F-B880-DB3142524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9" name="Straight Connector 102">
                <a:extLst>
                  <a:ext uri="{FF2B5EF4-FFF2-40B4-BE49-F238E27FC236}">
                    <a16:creationId xmlns:a16="http://schemas.microsoft.com/office/drawing/2014/main" id="{2A04D023-62C3-0F40-A37D-D06E1B110B8F}"/>
                  </a:ext>
                </a:extLst>
              </p:cNvPr>
              <p:cNvCxnSpPr>
                <a:stCxn id="151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0" name="Straight Connector 103">
                <a:extLst>
                  <a:ext uri="{FF2B5EF4-FFF2-40B4-BE49-F238E27FC236}">
                    <a16:creationId xmlns:a16="http://schemas.microsoft.com/office/drawing/2014/main" id="{3BE85554-D5F1-1143-9574-F0D17CCD90B0}"/>
                  </a:ext>
                </a:extLst>
              </p:cNvPr>
              <p:cNvCxnSpPr>
                <a:stCxn id="151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5" name="Group 1544">
            <a:extLst>
              <a:ext uri="{FF2B5EF4-FFF2-40B4-BE49-F238E27FC236}">
                <a16:creationId xmlns:a16="http://schemas.microsoft.com/office/drawing/2014/main" id="{30C3F416-1ABE-454A-B91D-3CE3B288CFD7}"/>
              </a:ext>
            </a:extLst>
          </p:cNvPr>
          <p:cNvGrpSpPr/>
          <p:nvPr/>
        </p:nvGrpSpPr>
        <p:grpSpPr>
          <a:xfrm>
            <a:off x="4518330" y="1989144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546" name="Group 97">
              <a:extLst>
                <a:ext uri="{FF2B5EF4-FFF2-40B4-BE49-F238E27FC236}">
                  <a16:creationId xmlns:a16="http://schemas.microsoft.com/office/drawing/2014/main" id="{D8D340B5-AF89-354A-B25E-D237FCAFD344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75" name="Hexagon 98">
                <a:extLst>
                  <a:ext uri="{FF2B5EF4-FFF2-40B4-BE49-F238E27FC236}">
                    <a16:creationId xmlns:a16="http://schemas.microsoft.com/office/drawing/2014/main" id="{F7BC0B6D-6189-8E4F-B1E1-A9803FBD9570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76" name="Rounded Rectangle 99">
                <a:extLst>
                  <a:ext uri="{FF2B5EF4-FFF2-40B4-BE49-F238E27FC236}">
                    <a16:creationId xmlns:a16="http://schemas.microsoft.com/office/drawing/2014/main" id="{3692D4B8-633B-BA49-B5DE-3FDBDFC80A4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77" name="Straight Connector 100">
                <a:extLst>
                  <a:ext uri="{FF2B5EF4-FFF2-40B4-BE49-F238E27FC236}">
                    <a16:creationId xmlns:a16="http://schemas.microsoft.com/office/drawing/2014/main" id="{6D99EB4D-6D92-5B4A-AA98-809546BEBD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8" name="Straight Connector 101">
                <a:extLst>
                  <a:ext uri="{FF2B5EF4-FFF2-40B4-BE49-F238E27FC236}">
                    <a16:creationId xmlns:a16="http://schemas.microsoft.com/office/drawing/2014/main" id="{739411A7-2101-3D4C-A9F9-BEA8139F8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9" name="Straight Connector 102">
                <a:extLst>
                  <a:ext uri="{FF2B5EF4-FFF2-40B4-BE49-F238E27FC236}">
                    <a16:creationId xmlns:a16="http://schemas.microsoft.com/office/drawing/2014/main" id="{DFD81051-1B16-4041-B7A9-8B8A9A106FD3}"/>
                  </a:ext>
                </a:extLst>
              </p:cNvPr>
              <p:cNvCxnSpPr>
                <a:stCxn id="157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0" name="Straight Connector 103">
                <a:extLst>
                  <a:ext uri="{FF2B5EF4-FFF2-40B4-BE49-F238E27FC236}">
                    <a16:creationId xmlns:a16="http://schemas.microsoft.com/office/drawing/2014/main" id="{6345414E-5B33-6A45-8153-B2BAB6284677}"/>
                  </a:ext>
                </a:extLst>
              </p:cNvPr>
              <p:cNvCxnSpPr>
                <a:stCxn id="157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7" name="Group 97">
              <a:extLst>
                <a:ext uri="{FF2B5EF4-FFF2-40B4-BE49-F238E27FC236}">
                  <a16:creationId xmlns:a16="http://schemas.microsoft.com/office/drawing/2014/main" id="{E09D85C3-FB60-0B40-A1DF-1FC96FADEC16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69" name="Hexagon 98">
                <a:extLst>
                  <a:ext uri="{FF2B5EF4-FFF2-40B4-BE49-F238E27FC236}">
                    <a16:creationId xmlns:a16="http://schemas.microsoft.com/office/drawing/2014/main" id="{EC4E8BC0-AFEC-4147-ACCB-6A8093177A88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70" name="Rounded Rectangle 99">
                <a:extLst>
                  <a:ext uri="{FF2B5EF4-FFF2-40B4-BE49-F238E27FC236}">
                    <a16:creationId xmlns:a16="http://schemas.microsoft.com/office/drawing/2014/main" id="{53EA49EE-7BAE-0144-A939-65132E32673D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71" name="Straight Connector 100">
                <a:extLst>
                  <a:ext uri="{FF2B5EF4-FFF2-40B4-BE49-F238E27FC236}">
                    <a16:creationId xmlns:a16="http://schemas.microsoft.com/office/drawing/2014/main" id="{D8ECDC9E-A1FC-844E-A7FD-FCEE5F080D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2" name="Straight Connector 101">
                <a:extLst>
                  <a:ext uri="{FF2B5EF4-FFF2-40B4-BE49-F238E27FC236}">
                    <a16:creationId xmlns:a16="http://schemas.microsoft.com/office/drawing/2014/main" id="{DF68C087-8575-5549-9990-911330AE7D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3" name="Straight Connector 102">
                <a:extLst>
                  <a:ext uri="{FF2B5EF4-FFF2-40B4-BE49-F238E27FC236}">
                    <a16:creationId xmlns:a16="http://schemas.microsoft.com/office/drawing/2014/main" id="{AF0D20AF-035A-884E-9572-C3F1D72508E0}"/>
                  </a:ext>
                </a:extLst>
              </p:cNvPr>
              <p:cNvCxnSpPr>
                <a:stCxn id="157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4" name="Straight Connector 103">
                <a:extLst>
                  <a:ext uri="{FF2B5EF4-FFF2-40B4-BE49-F238E27FC236}">
                    <a16:creationId xmlns:a16="http://schemas.microsoft.com/office/drawing/2014/main" id="{B110A3C4-57D3-5847-9A73-2F3B6472245E}"/>
                  </a:ext>
                </a:extLst>
              </p:cNvPr>
              <p:cNvCxnSpPr>
                <a:stCxn id="157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8" name="Group 97">
              <a:extLst>
                <a:ext uri="{FF2B5EF4-FFF2-40B4-BE49-F238E27FC236}">
                  <a16:creationId xmlns:a16="http://schemas.microsoft.com/office/drawing/2014/main" id="{501FAE11-D184-FE4E-9CDD-FF7599EA30FE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63" name="Hexagon 98">
                <a:extLst>
                  <a:ext uri="{FF2B5EF4-FFF2-40B4-BE49-F238E27FC236}">
                    <a16:creationId xmlns:a16="http://schemas.microsoft.com/office/drawing/2014/main" id="{CF47915F-F45C-1040-8083-9E69FCB2577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64" name="Rounded Rectangle 99">
                <a:extLst>
                  <a:ext uri="{FF2B5EF4-FFF2-40B4-BE49-F238E27FC236}">
                    <a16:creationId xmlns:a16="http://schemas.microsoft.com/office/drawing/2014/main" id="{B23C8E3A-C6DB-3342-B9F6-FF1902FDBD2B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65" name="Straight Connector 100">
                <a:extLst>
                  <a:ext uri="{FF2B5EF4-FFF2-40B4-BE49-F238E27FC236}">
                    <a16:creationId xmlns:a16="http://schemas.microsoft.com/office/drawing/2014/main" id="{78B09445-A3C3-4149-AE20-026873BB8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6" name="Straight Connector 101">
                <a:extLst>
                  <a:ext uri="{FF2B5EF4-FFF2-40B4-BE49-F238E27FC236}">
                    <a16:creationId xmlns:a16="http://schemas.microsoft.com/office/drawing/2014/main" id="{F3F1A5EC-9763-5C47-A141-6B3BC52F40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7" name="Straight Connector 102">
                <a:extLst>
                  <a:ext uri="{FF2B5EF4-FFF2-40B4-BE49-F238E27FC236}">
                    <a16:creationId xmlns:a16="http://schemas.microsoft.com/office/drawing/2014/main" id="{58CE0ACC-2F72-8346-95C8-BC2866B4B4DE}"/>
                  </a:ext>
                </a:extLst>
              </p:cNvPr>
              <p:cNvCxnSpPr>
                <a:stCxn id="156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8" name="Straight Connector 103">
                <a:extLst>
                  <a:ext uri="{FF2B5EF4-FFF2-40B4-BE49-F238E27FC236}">
                    <a16:creationId xmlns:a16="http://schemas.microsoft.com/office/drawing/2014/main" id="{4937F380-E1C2-3540-86B7-6089445B2EBE}"/>
                  </a:ext>
                </a:extLst>
              </p:cNvPr>
              <p:cNvCxnSpPr>
                <a:stCxn id="156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9" name="Group 97">
              <a:extLst>
                <a:ext uri="{FF2B5EF4-FFF2-40B4-BE49-F238E27FC236}">
                  <a16:creationId xmlns:a16="http://schemas.microsoft.com/office/drawing/2014/main" id="{5D398784-1E6F-B84E-9CE6-A5FB20E90E32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57" name="Hexagon 98">
                <a:extLst>
                  <a:ext uri="{FF2B5EF4-FFF2-40B4-BE49-F238E27FC236}">
                    <a16:creationId xmlns:a16="http://schemas.microsoft.com/office/drawing/2014/main" id="{7095C6E6-FF1D-6D4F-A821-3FE4C8F7073B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58" name="Rounded Rectangle 99">
                <a:extLst>
                  <a:ext uri="{FF2B5EF4-FFF2-40B4-BE49-F238E27FC236}">
                    <a16:creationId xmlns:a16="http://schemas.microsoft.com/office/drawing/2014/main" id="{B725996B-26F4-2140-99F8-43608340AB6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59" name="Straight Connector 100">
                <a:extLst>
                  <a:ext uri="{FF2B5EF4-FFF2-40B4-BE49-F238E27FC236}">
                    <a16:creationId xmlns:a16="http://schemas.microsoft.com/office/drawing/2014/main" id="{EDB04C73-5259-C34A-80E1-579A3FB156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0" name="Straight Connector 101">
                <a:extLst>
                  <a:ext uri="{FF2B5EF4-FFF2-40B4-BE49-F238E27FC236}">
                    <a16:creationId xmlns:a16="http://schemas.microsoft.com/office/drawing/2014/main" id="{6AF8F506-C3BB-5143-A958-5D1B84ED8A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1" name="Straight Connector 102">
                <a:extLst>
                  <a:ext uri="{FF2B5EF4-FFF2-40B4-BE49-F238E27FC236}">
                    <a16:creationId xmlns:a16="http://schemas.microsoft.com/office/drawing/2014/main" id="{EFA19A70-3E9A-DC4A-B7D7-892AC534CC7A}"/>
                  </a:ext>
                </a:extLst>
              </p:cNvPr>
              <p:cNvCxnSpPr>
                <a:stCxn id="155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2" name="Straight Connector 103">
                <a:extLst>
                  <a:ext uri="{FF2B5EF4-FFF2-40B4-BE49-F238E27FC236}">
                    <a16:creationId xmlns:a16="http://schemas.microsoft.com/office/drawing/2014/main" id="{DCC1EBD1-DC28-1F48-AA51-477DA05925DA}"/>
                  </a:ext>
                </a:extLst>
              </p:cNvPr>
              <p:cNvCxnSpPr>
                <a:stCxn id="155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0" name="Group 97">
              <a:extLst>
                <a:ext uri="{FF2B5EF4-FFF2-40B4-BE49-F238E27FC236}">
                  <a16:creationId xmlns:a16="http://schemas.microsoft.com/office/drawing/2014/main" id="{4196E653-B413-A34B-9F96-57BB0F010F09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51" name="Hexagon 98">
                <a:extLst>
                  <a:ext uri="{FF2B5EF4-FFF2-40B4-BE49-F238E27FC236}">
                    <a16:creationId xmlns:a16="http://schemas.microsoft.com/office/drawing/2014/main" id="{3DEEFC2B-3258-2F42-9F47-042D6DD8BB81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52" name="Rounded Rectangle 99">
                <a:extLst>
                  <a:ext uri="{FF2B5EF4-FFF2-40B4-BE49-F238E27FC236}">
                    <a16:creationId xmlns:a16="http://schemas.microsoft.com/office/drawing/2014/main" id="{91F0B20A-9621-CD4F-B2C7-75EE7D47677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53" name="Straight Connector 100">
                <a:extLst>
                  <a:ext uri="{FF2B5EF4-FFF2-40B4-BE49-F238E27FC236}">
                    <a16:creationId xmlns:a16="http://schemas.microsoft.com/office/drawing/2014/main" id="{40EBA226-E363-604A-89CC-F91AE64D3D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4" name="Straight Connector 101">
                <a:extLst>
                  <a:ext uri="{FF2B5EF4-FFF2-40B4-BE49-F238E27FC236}">
                    <a16:creationId xmlns:a16="http://schemas.microsoft.com/office/drawing/2014/main" id="{C98034EA-7C8F-FF48-B0DD-3F8857D13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5" name="Straight Connector 102">
                <a:extLst>
                  <a:ext uri="{FF2B5EF4-FFF2-40B4-BE49-F238E27FC236}">
                    <a16:creationId xmlns:a16="http://schemas.microsoft.com/office/drawing/2014/main" id="{E44E4F1C-2E06-D34A-95F0-6E932741834B}"/>
                  </a:ext>
                </a:extLst>
              </p:cNvPr>
              <p:cNvCxnSpPr>
                <a:stCxn id="155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6" name="Straight Connector 103">
                <a:extLst>
                  <a:ext uri="{FF2B5EF4-FFF2-40B4-BE49-F238E27FC236}">
                    <a16:creationId xmlns:a16="http://schemas.microsoft.com/office/drawing/2014/main" id="{B820012B-93CD-AF45-AC18-03DF31394B15}"/>
                  </a:ext>
                </a:extLst>
              </p:cNvPr>
              <p:cNvCxnSpPr>
                <a:stCxn id="155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81" name="Group 1580">
            <a:extLst>
              <a:ext uri="{FF2B5EF4-FFF2-40B4-BE49-F238E27FC236}">
                <a16:creationId xmlns:a16="http://schemas.microsoft.com/office/drawing/2014/main" id="{66E755E3-E181-3B47-83AC-5135CEEDEFA7}"/>
              </a:ext>
            </a:extLst>
          </p:cNvPr>
          <p:cNvGrpSpPr/>
          <p:nvPr/>
        </p:nvGrpSpPr>
        <p:grpSpPr>
          <a:xfrm>
            <a:off x="4698021" y="1991363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582" name="Group 97">
              <a:extLst>
                <a:ext uri="{FF2B5EF4-FFF2-40B4-BE49-F238E27FC236}">
                  <a16:creationId xmlns:a16="http://schemas.microsoft.com/office/drawing/2014/main" id="{EBDBDAB5-B751-7340-A607-B9CD69111C33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11" name="Hexagon 98">
                <a:extLst>
                  <a:ext uri="{FF2B5EF4-FFF2-40B4-BE49-F238E27FC236}">
                    <a16:creationId xmlns:a16="http://schemas.microsoft.com/office/drawing/2014/main" id="{AC8B0049-4D7B-7347-AEAF-4DEB5CC02020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12" name="Rounded Rectangle 99">
                <a:extLst>
                  <a:ext uri="{FF2B5EF4-FFF2-40B4-BE49-F238E27FC236}">
                    <a16:creationId xmlns:a16="http://schemas.microsoft.com/office/drawing/2014/main" id="{CDC7966A-4FBE-1448-B1D4-F2C844AE06F5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13" name="Straight Connector 100">
                <a:extLst>
                  <a:ext uri="{FF2B5EF4-FFF2-40B4-BE49-F238E27FC236}">
                    <a16:creationId xmlns:a16="http://schemas.microsoft.com/office/drawing/2014/main" id="{D3478FF8-E1B6-1E4B-9D05-0BBA179F1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4" name="Straight Connector 101">
                <a:extLst>
                  <a:ext uri="{FF2B5EF4-FFF2-40B4-BE49-F238E27FC236}">
                    <a16:creationId xmlns:a16="http://schemas.microsoft.com/office/drawing/2014/main" id="{5F31EE0A-D843-B54E-8C4B-A677BB649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5" name="Straight Connector 102">
                <a:extLst>
                  <a:ext uri="{FF2B5EF4-FFF2-40B4-BE49-F238E27FC236}">
                    <a16:creationId xmlns:a16="http://schemas.microsoft.com/office/drawing/2014/main" id="{200CD823-3075-DF45-B40D-AC71ACFE967E}"/>
                  </a:ext>
                </a:extLst>
              </p:cNvPr>
              <p:cNvCxnSpPr>
                <a:stCxn id="161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6" name="Straight Connector 103">
                <a:extLst>
                  <a:ext uri="{FF2B5EF4-FFF2-40B4-BE49-F238E27FC236}">
                    <a16:creationId xmlns:a16="http://schemas.microsoft.com/office/drawing/2014/main" id="{AB8546B0-7362-9949-B9F9-6EEA5CBC1A6C}"/>
                  </a:ext>
                </a:extLst>
              </p:cNvPr>
              <p:cNvCxnSpPr>
                <a:stCxn id="161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3" name="Group 97">
              <a:extLst>
                <a:ext uri="{FF2B5EF4-FFF2-40B4-BE49-F238E27FC236}">
                  <a16:creationId xmlns:a16="http://schemas.microsoft.com/office/drawing/2014/main" id="{F184EC39-678B-DC47-A637-1AE3A127FE2E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05" name="Hexagon 98">
                <a:extLst>
                  <a:ext uri="{FF2B5EF4-FFF2-40B4-BE49-F238E27FC236}">
                    <a16:creationId xmlns:a16="http://schemas.microsoft.com/office/drawing/2014/main" id="{F587173B-A899-C14C-AAF8-F48DFBD3140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06" name="Rounded Rectangle 99">
                <a:extLst>
                  <a:ext uri="{FF2B5EF4-FFF2-40B4-BE49-F238E27FC236}">
                    <a16:creationId xmlns:a16="http://schemas.microsoft.com/office/drawing/2014/main" id="{A29DEEEE-F0DA-7345-8679-B7013ED7B01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07" name="Straight Connector 100">
                <a:extLst>
                  <a:ext uri="{FF2B5EF4-FFF2-40B4-BE49-F238E27FC236}">
                    <a16:creationId xmlns:a16="http://schemas.microsoft.com/office/drawing/2014/main" id="{CE31615B-497A-BA4C-9643-90DAD2198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8" name="Straight Connector 101">
                <a:extLst>
                  <a:ext uri="{FF2B5EF4-FFF2-40B4-BE49-F238E27FC236}">
                    <a16:creationId xmlns:a16="http://schemas.microsoft.com/office/drawing/2014/main" id="{70230DBA-2EEB-D347-94F8-5A2A9DF684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9" name="Straight Connector 102">
                <a:extLst>
                  <a:ext uri="{FF2B5EF4-FFF2-40B4-BE49-F238E27FC236}">
                    <a16:creationId xmlns:a16="http://schemas.microsoft.com/office/drawing/2014/main" id="{0F1E6C19-F349-8E4E-B1A0-21D5A9AAAD69}"/>
                  </a:ext>
                </a:extLst>
              </p:cNvPr>
              <p:cNvCxnSpPr>
                <a:stCxn id="160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0" name="Straight Connector 103">
                <a:extLst>
                  <a:ext uri="{FF2B5EF4-FFF2-40B4-BE49-F238E27FC236}">
                    <a16:creationId xmlns:a16="http://schemas.microsoft.com/office/drawing/2014/main" id="{C52C62D3-D0CD-9C40-82C0-C3977D6A5C18}"/>
                  </a:ext>
                </a:extLst>
              </p:cNvPr>
              <p:cNvCxnSpPr>
                <a:stCxn id="160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4" name="Group 97">
              <a:extLst>
                <a:ext uri="{FF2B5EF4-FFF2-40B4-BE49-F238E27FC236}">
                  <a16:creationId xmlns:a16="http://schemas.microsoft.com/office/drawing/2014/main" id="{9400C513-BC27-C640-91C3-2CAA4ECCF3A7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99" name="Hexagon 98">
                <a:extLst>
                  <a:ext uri="{FF2B5EF4-FFF2-40B4-BE49-F238E27FC236}">
                    <a16:creationId xmlns:a16="http://schemas.microsoft.com/office/drawing/2014/main" id="{1DF84984-F0A0-9F4D-9B7D-D12CFC18F06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00" name="Rounded Rectangle 99">
                <a:extLst>
                  <a:ext uri="{FF2B5EF4-FFF2-40B4-BE49-F238E27FC236}">
                    <a16:creationId xmlns:a16="http://schemas.microsoft.com/office/drawing/2014/main" id="{C8356B76-ADDF-E94C-9F29-C7D5A5C8D3F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01" name="Straight Connector 100">
                <a:extLst>
                  <a:ext uri="{FF2B5EF4-FFF2-40B4-BE49-F238E27FC236}">
                    <a16:creationId xmlns:a16="http://schemas.microsoft.com/office/drawing/2014/main" id="{D8A5BC02-1032-5B46-99B4-3DDB40D55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2" name="Straight Connector 101">
                <a:extLst>
                  <a:ext uri="{FF2B5EF4-FFF2-40B4-BE49-F238E27FC236}">
                    <a16:creationId xmlns:a16="http://schemas.microsoft.com/office/drawing/2014/main" id="{0F80B1A3-5F00-F04D-871D-651B408ED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3" name="Straight Connector 102">
                <a:extLst>
                  <a:ext uri="{FF2B5EF4-FFF2-40B4-BE49-F238E27FC236}">
                    <a16:creationId xmlns:a16="http://schemas.microsoft.com/office/drawing/2014/main" id="{86FCA365-32CF-7646-81D6-0DBA42AECFDA}"/>
                  </a:ext>
                </a:extLst>
              </p:cNvPr>
              <p:cNvCxnSpPr>
                <a:stCxn id="160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4" name="Straight Connector 103">
                <a:extLst>
                  <a:ext uri="{FF2B5EF4-FFF2-40B4-BE49-F238E27FC236}">
                    <a16:creationId xmlns:a16="http://schemas.microsoft.com/office/drawing/2014/main" id="{E8478F40-E54C-3247-B3B0-16EB8B77BDD8}"/>
                  </a:ext>
                </a:extLst>
              </p:cNvPr>
              <p:cNvCxnSpPr>
                <a:stCxn id="160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5" name="Group 97">
              <a:extLst>
                <a:ext uri="{FF2B5EF4-FFF2-40B4-BE49-F238E27FC236}">
                  <a16:creationId xmlns:a16="http://schemas.microsoft.com/office/drawing/2014/main" id="{AF2A4164-0669-3645-BF6D-5810EA8ECF7C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93" name="Hexagon 98">
                <a:extLst>
                  <a:ext uri="{FF2B5EF4-FFF2-40B4-BE49-F238E27FC236}">
                    <a16:creationId xmlns:a16="http://schemas.microsoft.com/office/drawing/2014/main" id="{38056DA5-78B0-D24E-9221-43E771CA74D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94" name="Rounded Rectangle 99">
                <a:extLst>
                  <a:ext uri="{FF2B5EF4-FFF2-40B4-BE49-F238E27FC236}">
                    <a16:creationId xmlns:a16="http://schemas.microsoft.com/office/drawing/2014/main" id="{D644C758-6703-A142-8CC3-C6FB3F31ED3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95" name="Straight Connector 100">
                <a:extLst>
                  <a:ext uri="{FF2B5EF4-FFF2-40B4-BE49-F238E27FC236}">
                    <a16:creationId xmlns:a16="http://schemas.microsoft.com/office/drawing/2014/main" id="{CDE10693-74D0-774B-8E62-AE766985E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6" name="Straight Connector 101">
                <a:extLst>
                  <a:ext uri="{FF2B5EF4-FFF2-40B4-BE49-F238E27FC236}">
                    <a16:creationId xmlns:a16="http://schemas.microsoft.com/office/drawing/2014/main" id="{12521F35-BCF4-1248-BCA0-28703C0FA4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7" name="Straight Connector 102">
                <a:extLst>
                  <a:ext uri="{FF2B5EF4-FFF2-40B4-BE49-F238E27FC236}">
                    <a16:creationId xmlns:a16="http://schemas.microsoft.com/office/drawing/2014/main" id="{270DF023-5AA6-9B4D-BD57-E4784DC8F56D}"/>
                  </a:ext>
                </a:extLst>
              </p:cNvPr>
              <p:cNvCxnSpPr>
                <a:stCxn id="159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8" name="Straight Connector 103">
                <a:extLst>
                  <a:ext uri="{FF2B5EF4-FFF2-40B4-BE49-F238E27FC236}">
                    <a16:creationId xmlns:a16="http://schemas.microsoft.com/office/drawing/2014/main" id="{2DA55BDE-09D4-F54A-8D4B-5362FD24C030}"/>
                  </a:ext>
                </a:extLst>
              </p:cNvPr>
              <p:cNvCxnSpPr>
                <a:stCxn id="159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6" name="Group 97">
              <a:extLst>
                <a:ext uri="{FF2B5EF4-FFF2-40B4-BE49-F238E27FC236}">
                  <a16:creationId xmlns:a16="http://schemas.microsoft.com/office/drawing/2014/main" id="{38AB6F8C-C928-0E40-AF9D-BF6539070622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87" name="Hexagon 98">
                <a:extLst>
                  <a:ext uri="{FF2B5EF4-FFF2-40B4-BE49-F238E27FC236}">
                    <a16:creationId xmlns:a16="http://schemas.microsoft.com/office/drawing/2014/main" id="{729252FB-BBCA-944C-A454-41AF14E47FD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88" name="Rounded Rectangle 99">
                <a:extLst>
                  <a:ext uri="{FF2B5EF4-FFF2-40B4-BE49-F238E27FC236}">
                    <a16:creationId xmlns:a16="http://schemas.microsoft.com/office/drawing/2014/main" id="{55303CE1-8487-0646-A70D-0C4A494CF6A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89" name="Straight Connector 100">
                <a:extLst>
                  <a:ext uri="{FF2B5EF4-FFF2-40B4-BE49-F238E27FC236}">
                    <a16:creationId xmlns:a16="http://schemas.microsoft.com/office/drawing/2014/main" id="{B1DEF0F0-A0D7-774F-83F2-B2890B2C7E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0" name="Straight Connector 101">
                <a:extLst>
                  <a:ext uri="{FF2B5EF4-FFF2-40B4-BE49-F238E27FC236}">
                    <a16:creationId xmlns:a16="http://schemas.microsoft.com/office/drawing/2014/main" id="{C90E889B-68AF-2C40-8B81-BEB67AB25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1" name="Straight Connector 102">
                <a:extLst>
                  <a:ext uri="{FF2B5EF4-FFF2-40B4-BE49-F238E27FC236}">
                    <a16:creationId xmlns:a16="http://schemas.microsoft.com/office/drawing/2014/main" id="{F5EC973E-BD48-C245-BF44-8AF7E330470F}"/>
                  </a:ext>
                </a:extLst>
              </p:cNvPr>
              <p:cNvCxnSpPr>
                <a:stCxn id="158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2" name="Straight Connector 103">
                <a:extLst>
                  <a:ext uri="{FF2B5EF4-FFF2-40B4-BE49-F238E27FC236}">
                    <a16:creationId xmlns:a16="http://schemas.microsoft.com/office/drawing/2014/main" id="{92CE85E6-EE40-AE46-BFF4-5107E4B209A4}"/>
                  </a:ext>
                </a:extLst>
              </p:cNvPr>
              <p:cNvCxnSpPr>
                <a:stCxn id="158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7" name="Group 1616">
            <a:extLst>
              <a:ext uri="{FF2B5EF4-FFF2-40B4-BE49-F238E27FC236}">
                <a16:creationId xmlns:a16="http://schemas.microsoft.com/office/drawing/2014/main" id="{AC0E8056-880A-AE4C-A4F6-54B78C41E2A6}"/>
              </a:ext>
            </a:extLst>
          </p:cNvPr>
          <p:cNvGrpSpPr/>
          <p:nvPr/>
        </p:nvGrpSpPr>
        <p:grpSpPr>
          <a:xfrm>
            <a:off x="4872013" y="1986951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618" name="Group 97">
              <a:extLst>
                <a:ext uri="{FF2B5EF4-FFF2-40B4-BE49-F238E27FC236}">
                  <a16:creationId xmlns:a16="http://schemas.microsoft.com/office/drawing/2014/main" id="{03E8C2F7-CDFB-4A4B-B89E-C14112BD3DC4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47" name="Hexagon 98">
                <a:extLst>
                  <a:ext uri="{FF2B5EF4-FFF2-40B4-BE49-F238E27FC236}">
                    <a16:creationId xmlns:a16="http://schemas.microsoft.com/office/drawing/2014/main" id="{4084D5CA-BD4F-F54F-AFF3-DA977CBD275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48" name="Rounded Rectangle 99">
                <a:extLst>
                  <a:ext uri="{FF2B5EF4-FFF2-40B4-BE49-F238E27FC236}">
                    <a16:creationId xmlns:a16="http://schemas.microsoft.com/office/drawing/2014/main" id="{84C5105A-8C24-454C-A3A5-1C759F75526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49" name="Straight Connector 100">
                <a:extLst>
                  <a:ext uri="{FF2B5EF4-FFF2-40B4-BE49-F238E27FC236}">
                    <a16:creationId xmlns:a16="http://schemas.microsoft.com/office/drawing/2014/main" id="{79E95DF0-7415-E94E-A8B1-A60B47AA0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0" name="Straight Connector 101">
                <a:extLst>
                  <a:ext uri="{FF2B5EF4-FFF2-40B4-BE49-F238E27FC236}">
                    <a16:creationId xmlns:a16="http://schemas.microsoft.com/office/drawing/2014/main" id="{3FDFDE6B-E141-3846-BD7F-5AA8C707E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1" name="Straight Connector 102">
                <a:extLst>
                  <a:ext uri="{FF2B5EF4-FFF2-40B4-BE49-F238E27FC236}">
                    <a16:creationId xmlns:a16="http://schemas.microsoft.com/office/drawing/2014/main" id="{9319A828-5833-A840-9FB5-346AF2404CB8}"/>
                  </a:ext>
                </a:extLst>
              </p:cNvPr>
              <p:cNvCxnSpPr>
                <a:stCxn id="164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2" name="Straight Connector 103">
                <a:extLst>
                  <a:ext uri="{FF2B5EF4-FFF2-40B4-BE49-F238E27FC236}">
                    <a16:creationId xmlns:a16="http://schemas.microsoft.com/office/drawing/2014/main" id="{AAF3119B-D2DD-7846-9A82-07A44BA452EC}"/>
                  </a:ext>
                </a:extLst>
              </p:cNvPr>
              <p:cNvCxnSpPr>
                <a:stCxn id="164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9" name="Group 97">
              <a:extLst>
                <a:ext uri="{FF2B5EF4-FFF2-40B4-BE49-F238E27FC236}">
                  <a16:creationId xmlns:a16="http://schemas.microsoft.com/office/drawing/2014/main" id="{A6D9DBC6-7791-794D-B9B6-75EE9D2F5520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41" name="Hexagon 98">
                <a:extLst>
                  <a:ext uri="{FF2B5EF4-FFF2-40B4-BE49-F238E27FC236}">
                    <a16:creationId xmlns:a16="http://schemas.microsoft.com/office/drawing/2014/main" id="{FE1C6AB7-D760-5640-8932-B6CC097F293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42" name="Rounded Rectangle 99">
                <a:extLst>
                  <a:ext uri="{FF2B5EF4-FFF2-40B4-BE49-F238E27FC236}">
                    <a16:creationId xmlns:a16="http://schemas.microsoft.com/office/drawing/2014/main" id="{1B6C3882-E626-5049-ADDC-2BE98098CDAB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43" name="Straight Connector 100">
                <a:extLst>
                  <a:ext uri="{FF2B5EF4-FFF2-40B4-BE49-F238E27FC236}">
                    <a16:creationId xmlns:a16="http://schemas.microsoft.com/office/drawing/2014/main" id="{04C7D077-52A0-5C4D-9B0A-5D93D7C8E3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4" name="Straight Connector 101">
                <a:extLst>
                  <a:ext uri="{FF2B5EF4-FFF2-40B4-BE49-F238E27FC236}">
                    <a16:creationId xmlns:a16="http://schemas.microsoft.com/office/drawing/2014/main" id="{D90BAF6A-6733-2C49-9AB9-867A076EC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5" name="Straight Connector 102">
                <a:extLst>
                  <a:ext uri="{FF2B5EF4-FFF2-40B4-BE49-F238E27FC236}">
                    <a16:creationId xmlns:a16="http://schemas.microsoft.com/office/drawing/2014/main" id="{4358EFBC-015C-AB4E-A974-D0F9D5E5DCBA}"/>
                  </a:ext>
                </a:extLst>
              </p:cNvPr>
              <p:cNvCxnSpPr>
                <a:stCxn id="164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6" name="Straight Connector 103">
                <a:extLst>
                  <a:ext uri="{FF2B5EF4-FFF2-40B4-BE49-F238E27FC236}">
                    <a16:creationId xmlns:a16="http://schemas.microsoft.com/office/drawing/2014/main" id="{FF9309C1-FAE1-BE47-91F6-6D426BBBD4FF}"/>
                  </a:ext>
                </a:extLst>
              </p:cNvPr>
              <p:cNvCxnSpPr>
                <a:stCxn id="164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0" name="Group 97">
              <a:extLst>
                <a:ext uri="{FF2B5EF4-FFF2-40B4-BE49-F238E27FC236}">
                  <a16:creationId xmlns:a16="http://schemas.microsoft.com/office/drawing/2014/main" id="{93B99A2F-DDFF-4048-A4B7-7AEF2820D8B5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35" name="Hexagon 98">
                <a:extLst>
                  <a:ext uri="{FF2B5EF4-FFF2-40B4-BE49-F238E27FC236}">
                    <a16:creationId xmlns:a16="http://schemas.microsoft.com/office/drawing/2014/main" id="{D6476B70-920F-B240-8049-B4D1A619266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36" name="Rounded Rectangle 99">
                <a:extLst>
                  <a:ext uri="{FF2B5EF4-FFF2-40B4-BE49-F238E27FC236}">
                    <a16:creationId xmlns:a16="http://schemas.microsoft.com/office/drawing/2014/main" id="{5CD1E7E6-78BE-4C4C-9455-326608A8E70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37" name="Straight Connector 100">
                <a:extLst>
                  <a:ext uri="{FF2B5EF4-FFF2-40B4-BE49-F238E27FC236}">
                    <a16:creationId xmlns:a16="http://schemas.microsoft.com/office/drawing/2014/main" id="{DC7380D3-FA4F-114A-9330-6AA2F9156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8" name="Straight Connector 101">
                <a:extLst>
                  <a:ext uri="{FF2B5EF4-FFF2-40B4-BE49-F238E27FC236}">
                    <a16:creationId xmlns:a16="http://schemas.microsoft.com/office/drawing/2014/main" id="{075E04E8-F930-3E42-9473-50A7AF6781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9" name="Straight Connector 102">
                <a:extLst>
                  <a:ext uri="{FF2B5EF4-FFF2-40B4-BE49-F238E27FC236}">
                    <a16:creationId xmlns:a16="http://schemas.microsoft.com/office/drawing/2014/main" id="{3722F4FF-4BC2-7541-8BFC-3C07C2729A9B}"/>
                  </a:ext>
                </a:extLst>
              </p:cNvPr>
              <p:cNvCxnSpPr>
                <a:stCxn id="163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0" name="Straight Connector 103">
                <a:extLst>
                  <a:ext uri="{FF2B5EF4-FFF2-40B4-BE49-F238E27FC236}">
                    <a16:creationId xmlns:a16="http://schemas.microsoft.com/office/drawing/2014/main" id="{AE8B9E13-D1F6-E54A-8968-4EC471ED8383}"/>
                  </a:ext>
                </a:extLst>
              </p:cNvPr>
              <p:cNvCxnSpPr>
                <a:stCxn id="163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1" name="Group 97">
              <a:extLst>
                <a:ext uri="{FF2B5EF4-FFF2-40B4-BE49-F238E27FC236}">
                  <a16:creationId xmlns:a16="http://schemas.microsoft.com/office/drawing/2014/main" id="{CE8548E2-42A5-744D-84A0-B7889E212604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29" name="Hexagon 98">
                <a:extLst>
                  <a:ext uri="{FF2B5EF4-FFF2-40B4-BE49-F238E27FC236}">
                    <a16:creationId xmlns:a16="http://schemas.microsoft.com/office/drawing/2014/main" id="{D3E0B13B-2C31-A34A-95DE-B15EB97216A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30" name="Rounded Rectangle 99">
                <a:extLst>
                  <a:ext uri="{FF2B5EF4-FFF2-40B4-BE49-F238E27FC236}">
                    <a16:creationId xmlns:a16="http://schemas.microsoft.com/office/drawing/2014/main" id="{4C955450-9D8A-4E40-B3D5-DEAE681B84A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31" name="Straight Connector 100">
                <a:extLst>
                  <a:ext uri="{FF2B5EF4-FFF2-40B4-BE49-F238E27FC236}">
                    <a16:creationId xmlns:a16="http://schemas.microsoft.com/office/drawing/2014/main" id="{E1ACCBED-572B-FE43-B538-AA605653EF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2" name="Straight Connector 101">
                <a:extLst>
                  <a:ext uri="{FF2B5EF4-FFF2-40B4-BE49-F238E27FC236}">
                    <a16:creationId xmlns:a16="http://schemas.microsoft.com/office/drawing/2014/main" id="{B2ED6A0A-E051-9F4F-8498-B846E22E79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3" name="Straight Connector 102">
                <a:extLst>
                  <a:ext uri="{FF2B5EF4-FFF2-40B4-BE49-F238E27FC236}">
                    <a16:creationId xmlns:a16="http://schemas.microsoft.com/office/drawing/2014/main" id="{DBDA8971-DD51-2E42-8E1C-E7CCA0C24DCA}"/>
                  </a:ext>
                </a:extLst>
              </p:cNvPr>
              <p:cNvCxnSpPr>
                <a:stCxn id="163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4" name="Straight Connector 103">
                <a:extLst>
                  <a:ext uri="{FF2B5EF4-FFF2-40B4-BE49-F238E27FC236}">
                    <a16:creationId xmlns:a16="http://schemas.microsoft.com/office/drawing/2014/main" id="{514198BC-ACC5-E545-AB9F-5A466DF7A712}"/>
                  </a:ext>
                </a:extLst>
              </p:cNvPr>
              <p:cNvCxnSpPr>
                <a:stCxn id="163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2" name="Group 97">
              <a:extLst>
                <a:ext uri="{FF2B5EF4-FFF2-40B4-BE49-F238E27FC236}">
                  <a16:creationId xmlns:a16="http://schemas.microsoft.com/office/drawing/2014/main" id="{4BE27BEE-42F1-024D-A6A2-BF2B9A2DB319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23" name="Hexagon 98">
                <a:extLst>
                  <a:ext uri="{FF2B5EF4-FFF2-40B4-BE49-F238E27FC236}">
                    <a16:creationId xmlns:a16="http://schemas.microsoft.com/office/drawing/2014/main" id="{A9EA1AB9-EDAF-6A49-9FE6-73B5F4B96C2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24" name="Rounded Rectangle 99">
                <a:extLst>
                  <a:ext uri="{FF2B5EF4-FFF2-40B4-BE49-F238E27FC236}">
                    <a16:creationId xmlns:a16="http://schemas.microsoft.com/office/drawing/2014/main" id="{688A3ED2-032E-714D-BADA-58699285FD2C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25" name="Straight Connector 100">
                <a:extLst>
                  <a:ext uri="{FF2B5EF4-FFF2-40B4-BE49-F238E27FC236}">
                    <a16:creationId xmlns:a16="http://schemas.microsoft.com/office/drawing/2014/main" id="{DCCFCAC2-25CA-8744-92D0-4A1C6D9BE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6" name="Straight Connector 101">
                <a:extLst>
                  <a:ext uri="{FF2B5EF4-FFF2-40B4-BE49-F238E27FC236}">
                    <a16:creationId xmlns:a16="http://schemas.microsoft.com/office/drawing/2014/main" id="{199FB577-90A2-7A47-A3FA-69CF86382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7" name="Straight Connector 102">
                <a:extLst>
                  <a:ext uri="{FF2B5EF4-FFF2-40B4-BE49-F238E27FC236}">
                    <a16:creationId xmlns:a16="http://schemas.microsoft.com/office/drawing/2014/main" id="{A8A7C9EB-5779-D640-9E53-24ACFB2D0643}"/>
                  </a:ext>
                </a:extLst>
              </p:cNvPr>
              <p:cNvCxnSpPr>
                <a:stCxn id="162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8" name="Straight Connector 103">
                <a:extLst>
                  <a:ext uri="{FF2B5EF4-FFF2-40B4-BE49-F238E27FC236}">
                    <a16:creationId xmlns:a16="http://schemas.microsoft.com/office/drawing/2014/main" id="{5A4C4E43-50AB-D84B-A7A4-A126531FC2F9}"/>
                  </a:ext>
                </a:extLst>
              </p:cNvPr>
              <p:cNvCxnSpPr>
                <a:stCxn id="162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3" name="Group 1652">
            <a:extLst>
              <a:ext uri="{FF2B5EF4-FFF2-40B4-BE49-F238E27FC236}">
                <a16:creationId xmlns:a16="http://schemas.microsoft.com/office/drawing/2014/main" id="{3543C37F-0030-844E-9C17-A48EC5E0F8A6}"/>
              </a:ext>
            </a:extLst>
          </p:cNvPr>
          <p:cNvGrpSpPr/>
          <p:nvPr/>
        </p:nvGrpSpPr>
        <p:grpSpPr>
          <a:xfrm>
            <a:off x="5051704" y="1989170"/>
            <a:ext cx="134662" cy="1902464"/>
            <a:chOff x="3247369" y="2000672"/>
            <a:chExt cx="134662" cy="1902464"/>
          </a:xfrm>
        </p:grpSpPr>
        <p:grpSp>
          <p:nvGrpSpPr>
            <p:cNvPr id="1654" name="Group 97">
              <a:extLst>
                <a:ext uri="{FF2B5EF4-FFF2-40B4-BE49-F238E27FC236}">
                  <a16:creationId xmlns:a16="http://schemas.microsoft.com/office/drawing/2014/main" id="{6FB9BC59-2AB0-5145-BF7B-1FCB2CBFA058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83" name="Hexagon 98">
                <a:extLst>
                  <a:ext uri="{FF2B5EF4-FFF2-40B4-BE49-F238E27FC236}">
                    <a16:creationId xmlns:a16="http://schemas.microsoft.com/office/drawing/2014/main" id="{D238DA2D-FA9F-0D4B-B54A-FB2A47A20C1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4" name="Rounded Rectangle 99">
                <a:extLst>
                  <a:ext uri="{FF2B5EF4-FFF2-40B4-BE49-F238E27FC236}">
                    <a16:creationId xmlns:a16="http://schemas.microsoft.com/office/drawing/2014/main" id="{26B7BF6D-619C-CA4F-898D-3130194556D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85" name="Straight Connector 100">
                <a:extLst>
                  <a:ext uri="{FF2B5EF4-FFF2-40B4-BE49-F238E27FC236}">
                    <a16:creationId xmlns:a16="http://schemas.microsoft.com/office/drawing/2014/main" id="{D9646F94-85F0-594A-9D9C-6F50988DB0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6" name="Straight Connector 101">
                <a:extLst>
                  <a:ext uri="{FF2B5EF4-FFF2-40B4-BE49-F238E27FC236}">
                    <a16:creationId xmlns:a16="http://schemas.microsoft.com/office/drawing/2014/main" id="{37C8D5C4-A40F-3241-BEDD-276E07442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7" name="Straight Connector 102">
                <a:extLst>
                  <a:ext uri="{FF2B5EF4-FFF2-40B4-BE49-F238E27FC236}">
                    <a16:creationId xmlns:a16="http://schemas.microsoft.com/office/drawing/2014/main" id="{2BDB1F61-5B80-8643-87AB-5597F01AE48C}"/>
                  </a:ext>
                </a:extLst>
              </p:cNvPr>
              <p:cNvCxnSpPr>
                <a:stCxn id="168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8" name="Straight Connector 103">
                <a:extLst>
                  <a:ext uri="{FF2B5EF4-FFF2-40B4-BE49-F238E27FC236}">
                    <a16:creationId xmlns:a16="http://schemas.microsoft.com/office/drawing/2014/main" id="{BA3E8FD3-E2CC-A244-A871-2AC907D7AFE7}"/>
                  </a:ext>
                </a:extLst>
              </p:cNvPr>
              <p:cNvCxnSpPr>
                <a:stCxn id="168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5" name="Group 97">
              <a:extLst>
                <a:ext uri="{FF2B5EF4-FFF2-40B4-BE49-F238E27FC236}">
                  <a16:creationId xmlns:a16="http://schemas.microsoft.com/office/drawing/2014/main" id="{598659C2-A37C-4048-A67C-F852CE4C9643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77" name="Hexagon 98">
                <a:extLst>
                  <a:ext uri="{FF2B5EF4-FFF2-40B4-BE49-F238E27FC236}">
                    <a16:creationId xmlns:a16="http://schemas.microsoft.com/office/drawing/2014/main" id="{4079F1FF-D39B-9947-8DA7-D4ED31F68E4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8" name="Rounded Rectangle 99">
                <a:extLst>
                  <a:ext uri="{FF2B5EF4-FFF2-40B4-BE49-F238E27FC236}">
                    <a16:creationId xmlns:a16="http://schemas.microsoft.com/office/drawing/2014/main" id="{BBEE024D-0F68-2840-B78B-CEE390B470A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9" name="Straight Connector 100">
                <a:extLst>
                  <a:ext uri="{FF2B5EF4-FFF2-40B4-BE49-F238E27FC236}">
                    <a16:creationId xmlns:a16="http://schemas.microsoft.com/office/drawing/2014/main" id="{74534CB6-DE82-B34A-851C-3241C4DE1D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0" name="Straight Connector 101">
                <a:extLst>
                  <a:ext uri="{FF2B5EF4-FFF2-40B4-BE49-F238E27FC236}">
                    <a16:creationId xmlns:a16="http://schemas.microsoft.com/office/drawing/2014/main" id="{BB6BD073-15F9-CE43-A205-054534AAC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1" name="Straight Connector 102">
                <a:extLst>
                  <a:ext uri="{FF2B5EF4-FFF2-40B4-BE49-F238E27FC236}">
                    <a16:creationId xmlns:a16="http://schemas.microsoft.com/office/drawing/2014/main" id="{D3BED0A4-0BDE-E140-8245-48BEB32D8E8C}"/>
                  </a:ext>
                </a:extLst>
              </p:cNvPr>
              <p:cNvCxnSpPr>
                <a:stCxn id="167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2" name="Straight Connector 103">
                <a:extLst>
                  <a:ext uri="{FF2B5EF4-FFF2-40B4-BE49-F238E27FC236}">
                    <a16:creationId xmlns:a16="http://schemas.microsoft.com/office/drawing/2014/main" id="{B27698EC-A0D1-364E-9325-E79F52878207}"/>
                  </a:ext>
                </a:extLst>
              </p:cNvPr>
              <p:cNvCxnSpPr>
                <a:stCxn id="167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6" name="Group 97">
              <a:extLst>
                <a:ext uri="{FF2B5EF4-FFF2-40B4-BE49-F238E27FC236}">
                  <a16:creationId xmlns:a16="http://schemas.microsoft.com/office/drawing/2014/main" id="{FAEAC8EF-97C3-D242-9C8A-9152F257C523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71" name="Hexagon 98">
                <a:extLst>
                  <a:ext uri="{FF2B5EF4-FFF2-40B4-BE49-F238E27FC236}">
                    <a16:creationId xmlns:a16="http://schemas.microsoft.com/office/drawing/2014/main" id="{17AAA3FA-69DF-6A46-A859-2110B6554AC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2" name="Rounded Rectangle 99">
                <a:extLst>
                  <a:ext uri="{FF2B5EF4-FFF2-40B4-BE49-F238E27FC236}">
                    <a16:creationId xmlns:a16="http://schemas.microsoft.com/office/drawing/2014/main" id="{D6F8EF85-5E66-FF45-B184-8458F2076E2B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3" name="Straight Connector 100">
                <a:extLst>
                  <a:ext uri="{FF2B5EF4-FFF2-40B4-BE49-F238E27FC236}">
                    <a16:creationId xmlns:a16="http://schemas.microsoft.com/office/drawing/2014/main" id="{4C7FBF64-E04B-5B44-83E5-0F392A4006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4" name="Straight Connector 101">
                <a:extLst>
                  <a:ext uri="{FF2B5EF4-FFF2-40B4-BE49-F238E27FC236}">
                    <a16:creationId xmlns:a16="http://schemas.microsoft.com/office/drawing/2014/main" id="{D56AE128-D788-2B45-A2B3-9F2E6F13E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5" name="Straight Connector 102">
                <a:extLst>
                  <a:ext uri="{FF2B5EF4-FFF2-40B4-BE49-F238E27FC236}">
                    <a16:creationId xmlns:a16="http://schemas.microsoft.com/office/drawing/2014/main" id="{46FE5602-19E3-284C-BBE7-A1FCFE75D015}"/>
                  </a:ext>
                </a:extLst>
              </p:cNvPr>
              <p:cNvCxnSpPr>
                <a:stCxn id="167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6" name="Straight Connector 103">
                <a:extLst>
                  <a:ext uri="{FF2B5EF4-FFF2-40B4-BE49-F238E27FC236}">
                    <a16:creationId xmlns:a16="http://schemas.microsoft.com/office/drawing/2014/main" id="{73E99F86-453B-D94E-B005-827F6C8588A4}"/>
                  </a:ext>
                </a:extLst>
              </p:cNvPr>
              <p:cNvCxnSpPr>
                <a:stCxn id="167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7" name="Group 97">
              <a:extLst>
                <a:ext uri="{FF2B5EF4-FFF2-40B4-BE49-F238E27FC236}">
                  <a16:creationId xmlns:a16="http://schemas.microsoft.com/office/drawing/2014/main" id="{DE36A5C5-79F7-E848-8566-1F15411079B8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65" name="Hexagon 98">
                <a:extLst>
                  <a:ext uri="{FF2B5EF4-FFF2-40B4-BE49-F238E27FC236}">
                    <a16:creationId xmlns:a16="http://schemas.microsoft.com/office/drawing/2014/main" id="{CB0B2C51-15A0-254A-BB0C-C188B77D369E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6" name="Rounded Rectangle 99">
                <a:extLst>
                  <a:ext uri="{FF2B5EF4-FFF2-40B4-BE49-F238E27FC236}">
                    <a16:creationId xmlns:a16="http://schemas.microsoft.com/office/drawing/2014/main" id="{E1FD1FD4-5224-A54C-9736-1BBFBA98B4A1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67" name="Straight Connector 100">
                <a:extLst>
                  <a:ext uri="{FF2B5EF4-FFF2-40B4-BE49-F238E27FC236}">
                    <a16:creationId xmlns:a16="http://schemas.microsoft.com/office/drawing/2014/main" id="{D31938CC-99A8-EE46-9F47-3724E53B5A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8" name="Straight Connector 101">
                <a:extLst>
                  <a:ext uri="{FF2B5EF4-FFF2-40B4-BE49-F238E27FC236}">
                    <a16:creationId xmlns:a16="http://schemas.microsoft.com/office/drawing/2014/main" id="{EB522C9A-81E9-F040-9DEB-76454633F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9" name="Straight Connector 102">
                <a:extLst>
                  <a:ext uri="{FF2B5EF4-FFF2-40B4-BE49-F238E27FC236}">
                    <a16:creationId xmlns:a16="http://schemas.microsoft.com/office/drawing/2014/main" id="{CE0AC6A8-0EF0-C840-A74F-F82077D63F65}"/>
                  </a:ext>
                </a:extLst>
              </p:cNvPr>
              <p:cNvCxnSpPr>
                <a:stCxn id="166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0" name="Straight Connector 103">
                <a:extLst>
                  <a:ext uri="{FF2B5EF4-FFF2-40B4-BE49-F238E27FC236}">
                    <a16:creationId xmlns:a16="http://schemas.microsoft.com/office/drawing/2014/main" id="{2304C789-C98F-6244-B0F3-AA24062B3223}"/>
                  </a:ext>
                </a:extLst>
              </p:cNvPr>
              <p:cNvCxnSpPr>
                <a:stCxn id="166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8" name="Group 97">
              <a:extLst>
                <a:ext uri="{FF2B5EF4-FFF2-40B4-BE49-F238E27FC236}">
                  <a16:creationId xmlns:a16="http://schemas.microsoft.com/office/drawing/2014/main" id="{3C9EA908-62E8-4649-9AF1-83252955CBED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59" name="Hexagon 98">
                <a:extLst>
                  <a:ext uri="{FF2B5EF4-FFF2-40B4-BE49-F238E27FC236}">
                    <a16:creationId xmlns:a16="http://schemas.microsoft.com/office/drawing/2014/main" id="{D64CBD29-8FDC-4A45-BBA6-7F9A572B6AE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0" name="Rounded Rectangle 99">
                <a:extLst>
                  <a:ext uri="{FF2B5EF4-FFF2-40B4-BE49-F238E27FC236}">
                    <a16:creationId xmlns:a16="http://schemas.microsoft.com/office/drawing/2014/main" id="{BC2AA3F5-55A1-0D44-92E4-52042AD4701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61" name="Straight Connector 100">
                <a:extLst>
                  <a:ext uri="{FF2B5EF4-FFF2-40B4-BE49-F238E27FC236}">
                    <a16:creationId xmlns:a16="http://schemas.microsoft.com/office/drawing/2014/main" id="{01A26685-CDB7-0147-AE69-5BAFCC3B4B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2" name="Straight Connector 101">
                <a:extLst>
                  <a:ext uri="{FF2B5EF4-FFF2-40B4-BE49-F238E27FC236}">
                    <a16:creationId xmlns:a16="http://schemas.microsoft.com/office/drawing/2014/main" id="{F8100C6B-40C6-F945-B399-49C606099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3" name="Straight Connector 102">
                <a:extLst>
                  <a:ext uri="{FF2B5EF4-FFF2-40B4-BE49-F238E27FC236}">
                    <a16:creationId xmlns:a16="http://schemas.microsoft.com/office/drawing/2014/main" id="{B66FE3EA-365E-FA47-B389-06C701304AA7}"/>
                  </a:ext>
                </a:extLst>
              </p:cNvPr>
              <p:cNvCxnSpPr>
                <a:stCxn id="166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4" name="Straight Connector 103">
                <a:extLst>
                  <a:ext uri="{FF2B5EF4-FFF2-40B4-BE49-F238E27FC236}">
                    <a16:creationId xmlns:a16="http://schemas.microsoft.com/office/drawing/2014/main" id="{20DC71D6-0163-ED4C-AA18-BCD359087F48}"/>
                  </a:ext>
                </a:extLst>
              </p:cNvPr>
              <p:cNvCxnSpPr>
                <a:stCxn id="166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9" name="Group 1688">
            <a:extLst>
              <a:ext uri="{FF2B5EF4-FFF2-40B4-BE49-F238E27FC236}">
                <a16:creationId xmlns:a16="http://schemas.microsoft.com/office/drawing/2014/main" id="{C23DAE96-55C7-D040-A79D-26A2ECBBDF42}"/>
              </a:ext>
            </a:extLst>
          </p:cNvPr>
          <p:cNvGrpSpPr/>
          <p:nvPr/>
        </p:nvGrpSpPr>
        <p:grpSpPr>
          <a:xfrm>
            <a:off x="5707640" y="1989340"/>
            <a:ext cx="116647" cy="1938993"/>
            <a:chOff x="3483526" y="1992900"/>
            <a:chExt cx="116647" cy="1938993"/>
          </a:xfrm>
        </p:grpSpPr>
        <p:grpSp>
          <p:nvGrpSpPr>
            <p:cNvPr id="1690" name="Group 54">
              <a:extLst>
                <a:ext uri="{FF2B5EF4-FFF2-40B4-BE49-F238E27FC236}">
                  <a16:creationId xmlns:a16="http://schemas.microsoft.com/office/drawing/2014/main" id="{A4C6288A-8EAA-614A-89D9-A306573BA6B0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07" name="Oval 55">
                <a:extLst>
                  <a:ext uri="{FF2B5EF4-FFF2-40B4-BE49-F238E27FC236}">
                    <a16:creationId xmlns:a16="http://schemas.microsoft.com/office/drawing/2014/main" id="{63EA4B50-E31E-5041-A656-2690A684C00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8" name="Freeform 56">
                <a:extLst>
                  <a:ext uri="{FF2B5EF4-FFF2-40B4-BE49-F238E27FC236}">
                    <a16:creationId xmlns:a16="http://schemas.microsoft.com/office/drawing/2014/main" id="{B945094C-1AE6-D243-AD76-58ECEFE70E7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9" name="Freeform 57">
                <a:extLst>
                  <a:ext uri="{FF2B5EF4-FFF2-40B4-BE49-F238E27FC236}">
                    <a16:creationId xmlns:a16="http://schemas.microsoft.com/office/drawing/2014/main" id="{671EE7B2-46F3-5442-A045-71799996D23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1" name="Group 54">
              <a:extLst>
                <a:ext uri="{FF2B5EF4-FFF2-40B4-BE49-F238E27FC236}">
                  <a16:creationId xmlns:a16="http://schemas.microsoft.com/office/drawing/2014/main" id="{F316A8FD-5AD8-3740-BC63-77737D34DA9F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04" name="Oval 55">
                <a:extLst>
                  <a:ext uri="{FF2B5EF4-FFF2-40B4-BE49-F238E27FC236}">
                    <a16:creationId xmlns:a16="http://schemas.microsoft.com/office/drawing/2014/main" id="{712555D4-DBCF-314B-B74C-BFB03C5EEDA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5" name="Freeform 56">
                <a:extLst>
                  <a:ext uri="{FF2B5EF4-FFF2-40B4-BE49-F238E27FC236}">
                    <a16:creationId xmlns:a16="http://schemas.microsoft.com/office/drawing/2014/main" id="{D54F1364-0824-4B4E-BBB8-B9B8FB3039C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6" name="Freeform 57">
                <a:extLst>
                  <a:ext uri="{FF2B5EF4-FFF2-40B4-BE49-F238E27FC236}">
                    <a16:creationId xmlns:a16="http://schemas.microsoft.com/office/drawing/2014/main" id="{F9256D67-50F4-5148-8247-765E1399E93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2" name="Group 54">
              <a:extLst>
                <a:ext uri="{FF2B5EF4-FFF2-40B4-BE49-F238E27FC236}">
                  <a16:creationId xmlns:a16="http://schemas.microsoft.com/office/drawing/2014/main" id="{E96D2E0D-9039-3548-B506-21E23D01189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01" name="Oval 55">
                <a:extLst>
                  <a:ext uri="{FF2B5EF4-FFF2-40B4-BE49-F238E27FC236}">
                    <a16:creationId xmlns:a16="http://schemas.microsoft.com/office/drawing/2014/main" id="{007B4D0F-94FC-DF46-9B2C-7BD3E407C70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2" name="Freeform 56">
                <a:extLst>
                  <a:ext uri="{FF2B5EF4-FFF2-40B4-BE49-F238E27FC236}">
                    <a16:creationId xmlns:a16="http://schemas.microsoft.com/office/drawing/2014/main" id="{2B25B26A-1CF6-2E43-995B-44E82A99552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3" name="Freeform 57">
                <a:extLst>
                  <a:ext uri="{FF2B5EF4-FFF2-40B4-BE49-F238E27FC236}">
                    <a16:creationId xmlns:a16="http://schemas.microsoft.com/office/drawing/2014/main" id="{15BB471E-879A-0E4D-A38C-C247F0F9AEA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3" name="Group 54">
              <a:extLst>
                <a:ext uri="{FF2B5EF4-FFF2-40B4-BE49-F238E27FC236}">
                  <a16:creationId xmlns:a16="http://schemas.microsoft.com/office/drawing/2014/main" id="{674BA84F-7BF4-DD44-89F4-7F562D57B46B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698" name="Oval 55">
                <a:extLst>
                  <a:ext uri="{FF2B5EF4-FFF2-40B4-BE49-F238E27FC236}">
                    <a16:creationId xmlns:a16="http://schemas.microsoft.com/office/drawing/2014/main" id="{F2821FDA-6E76-254B-BA44-E7FB7A85385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9" name="Freeform 56">
                <a:extLst>
                  <a:ext uri="{FF2B5EF4-FFF2-40B4-BE49-F238E27FC236}">
                    <a16:creationId xmlns:a16="http://schemas.microsoft.com/office/drawing/2014/main" id="{5FB24AA9-3743-9340-AD1A-48AE47D1A0E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0" name="Freeform 57">
                <a:extLst>
                  <a:ext uri="{FF2B5EF4-FFF2-40B4-BE49-F238E27FC236}">
                    <a16:creationId xmlns:a16="http://schemas.microsoft.com/office/drawing/2014/main" id="{B0C096FB-BFE7-0C48-9421-6CA11F78146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4" name="Group 54">
              <a:extLst>
                <a:ext uri="{FF2B5EF4-FFF2-40B4-BE49-F238E27FC236}">
                  <a16:creationId xmlns:a16="http://schemas.microsoft.com/office/drawing/2014/main" id="{972024F5-E2A2-4346-8EAE-658E0E07D5C0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695" name="Oval 55">
                <a:extLst>
                  <a:ext uri="{FF2B5EF4-FFF2-40B4-BE49-F238E27FC236}">
                    <a16:creationId xmlns:a16="http://schemas.microsoft.com/office/drawing/2014/main" id="{E20ADCE6-F7F1-D549-9A66-74375549574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6" name="Freeform 56">
                <a:extLst>
                  <a:ext uri="{FF2B5EF4-FFF2-40B4-BE49-F238E27FC236}">
                    <a16:creationId xmlns:a16="http://schemas.microsoft.com/office/drawing/2014/main" id="{72A3581E-54FF-1B4A-A212-63BFFFC8A6A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7" name="Freeform 57">
                <a:extLst>
                  <a:ext uri="{FF2B5EF4-FFF2-40B4-BE49-F238E27FC236}">
                    <a16:creationId xmlns:a16="http://schemas.microsoft.com/office/drawing/2014/main" id="{1DDD2E63-5ED3-334A-955F-1CC4999425C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10" name="Group 1709">
            <a:extLst>
              <a:ext uri="{FF2B5EF4-FFF2-40B4-BE49-F238E27FC236}">
                <a16:creationId xmlns:a16="http://schemas.microsoft.com/office/drawing/2014/main" id="{90486573-A2B3-D445-8BC7-EF2ADC37BC09}"/>
              </a:ext>
            </a:extLst>
          </p:cNvPr>
          <p:cNvGrpSpPr/>
          <p:nvPr/>
        </p:nvGrpSpPr>
        <p:grpSpPr>
          <a:xfrm>
            <a:off x="5878794" y="1989340"/>
            <a:ext cx="116647" cy="1938993"/>
            <a:chOff x="3483526" y="1992900"/>
            <a:chExt cx="116647" cy="1938993"/>
          </a:xfrm>
        </p:grpSpPr>
        <p:grpSp>
          <p:nvGrpSpPr>
            <p:cNvPr id="1711" name="Group 54">
              <a:extLst>
                <a:ext uri="{FF2B5EF4-FFF2-40B4-BE49-F238E27FC236}">
                  <a16:creationId xmlns:a16="http://schemas.microsoft.com/office/drawing/2014/main" id="{68ED4D1E-CD26-8847-923B-89D68CEBA519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28" name="Oval 55">
                <a:extLst>
                  <a:ext uri="{FF2B5EF4-FFF2-40B4-BE49-F238E27FC236}">
                    <a16:creationId xmlns:a16="http://schemas.microsoft.com/office/drawing/2014/main" id="{54453529-AFBF-3249-A92A-B803FF95E83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9" name="Freeform 56">
                <a:extLst>
                  <a:ext uri="{FF2B5EF4-FFF2-40B4-BE49-F238E27FC236}">
                    <a16:creationId xmlns:a16="http://schemas.microsoft.com/office/drawing/2014/main" id="{B95663E7-13FE-F748-AB93-C2419DB262C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0" name="Freeform 57">
                <a:extLst>
                  <a:ext uri="{FF2B5EF4-FFF2-40B4-BE49-F238E27FC236}">
                    <a16:creationId xmlns:a16="http://schemas.microsoft.com/office/drawing/2014/main" id="{43165735-BFA2-804B-9E70-F2CADA50841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2" name="Group 54">
              <a:extLst>
                <a:ext uri="{FF2B5EF4-FFF2-40B4-BE49-F238E27FC236}">
                  <a16:creationId xmlns:a16="http://schemas.microsoft.com/office/drawing/2014/main" id="{E70C6DA5-47CF-AD4D-AB98-F8D2F166831E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25" name="Oval 55">
                <a:extLst>
                  <a:ext uri="{FF2B5EF4-FFF2-40B4-BE49-F238E27FC236}">
                    <a16:creationId xmlns:a16="http://schemas.microsoft.com/office/drawing/2014/main" id="{97F3EE4A-3352-404D-B720-2987EABBD63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6" name="Freeform 56">
                <a:extLst>
                  <a:ext uri="{FF2B5EF4-FFF2-40B4-BE49-F238E27FC236}">
                    <a16:creationId xmlns:a16="http://schemas.microsoft.com/office/drawing/2014/main" id="{34F428B2-7B6A-8D42-97F7-E5CD3886ADC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7" name="Freeform 57">
                <a:extLst>
                  <a:ext uri="{FF2B5EF4-FFF2-40B4-BE49-F238E27FC236}">
                    <a16:creationId xmlns:a16="http://schemas.microsoft.com/office/drawing/2014/main" id="{A11C7623-65B9-964D-B18B-6B49544943D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3" name="Group 54">
              <a:extLst>
                <a:ext uri="{FF2B5EF4-FFF2-40B4-BE49-F238E27FC236}">
                  <a16:creationId xmlns:a16="http://schemas.microsoft.com/office/drawing/2014/main" id="{2DC2BF10-5FD7-8D49-B837-DFFB02A354A5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22" name="Oval 55">
                <a:extLst>
                  <a:ext uri="{FF2B5EF4-FFF2-40B4-BE49-F238E27FC236}">
                    <a16:creationId xmlns:a16="http://schemas.microsoft.com/office/drawing/2014/main" id="{4A3855C3-67E0-714F-B0A6-B0412682629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3" name="Freeform 56">
                <a:extLst>
                  <a:ext uri="{FF2B5EF4-FFF2-40B4-BE49-F238E27FC236}">
                    <a16:creationId xmlns:a16="http://schemas.microsoft.com/office/drawing/2014/main" id="{EA258138-CB59-1E47-A460-F07CCF43522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4" name="Freeform 57">
                <a:extLst>
                  <a:ext uri="{FF2B5EF4-FFF2-40B4-BE49-F238E27FC236}">
                    <a16:creationId xmlns:a16="http://schemas.microsoft.com/office/drawing/2014/main" id="{8CC5EEAD-F59C-4544-983F-36A952FCABE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4" name="Group 54">
              <a:extLst>
                <a:ext uri="{FF2B5EF4-FFF2-40B4-BE49-F238E27FC236}">
                  <a16:creationId xmlns:a16="http://schemas.microsoft.com/office/drawing/2014/main" id="{DB8894D4-11DB-2F43-88BB-B875D4F7746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19" name="Oval 55">
                <a:extLst>
                  <a:ext uri="{FF2B5EF4-FFF2-40B4-BE49-F238E27FC236}">
                    <a16:creationId xmlns:a16="http://schemas.microsoft.com/office/drawing/2014/main" id="{984668BD-9FAC-CC46-B8F2-D65A122C5C4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0" name="Freeform 56">
                <a:extLst>
                  <a:ext uri="{FF2B5EF4-FFF2-40B4-BE49-F238E27FC236}">
                    <a16:creationId xmlns:a16="http://schemas.microsoft.com/office/drawing/2014/main" id="{1A662C5F-3732-B143-901F-B7F890D08E5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1" name="Freeform 57">
                <a:extLst>
                  <a:ext uri="{FF2B5EF4-FFF2-40B4-BE49-F238E27FC236}">
                    <a16:creationId xmlns:a16="http://schemas.microsoft.com/office/drawing/2014/main" id="{3F1F6BF9-4813-D84B-8BCA-24DE7424C24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5" name="Group 54">
              <a:extLst>
                <a:ext uri="{FF2B5EF4-FFF2-40B4-BE49-F238E27FC236}">
                  <a16:creationId xmlns:a16="http://schemas.microsoft.com/office/drawing/2014/main" id="{AA574061-23BD-8648-8888-3E7E47B67B9F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16" name="Oval 55">
                <a:extLst>
                  <a:ext uri="{FF2B5EF4-FFF2-40B4-BE49-F238E27FC236}">
                    <a16:creationId xmlns:a16="http://schemas.microsoft.com/office/drawing/2014/main" id="{2CA2E2E7-191B-D44E-A30E-ADDFE3B73B1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7" name="Freeform 56">
                <a:extLst>
                  <a:ext uri="{FF2B5EF4-FFF2-40B4-BE49-F238E27FC236}">
                    <a16:creationId xmlns:a16="http://schemas.microsoft.com/office/drawing/2014/main" id="{28FC3C9E-33CE-984A-B490-A43B1520515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8" name="Freeform 57">
                <a:extLst>
                  <a:ext uri="{FF2B5EF4-FFF2-40B4-BE49-F238E27FC236}">
                    <a16:creationId xmlns:a16="http://schemas.microsoft.com/office/drawing/2014/main" id="{CB5D45F8-CF37-C34A-9CE7-52C6BFDD7A6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31" name="Group 1730">
            <a:extLst>
              <a:ext uri="{FF2B5EF4-FFF2-40B4-BE49-F238E27FC236}">
                <a16:creationId xmlns:a16="http://schemas.microsoft.com/office/drawing/2014/main" id="{4AB10EE1-686B-E94B-BBAE-48867F22A226}"/>
              </a:ext>
            </a:extLst>
          </p:cNvPr>
          <p:cNvGrpSpPr/>
          <p:nvPr/>
        </p:nvGrpSpPr>
        <p:grpSpPr>
          <a:xfrm>
            <a:off x="6056568" y="1989340"/>
            <a:ext cx="116647" cy="1938993"/>
            <a:chOff x="3483526" y="1992900"/>
            <a:chExt cx="116647" cy="1938993"/>
          </a:xfrm>
        </p:grpSpPr>
        <p:grpSp>
          <p:nvGrpSpPr>
            <p:cNvPr id="1732" name="Group 54">
              <a:extLst>
                <a:ext uri="{FF2B5EF4-FFF2-40B4-BE49-F238E27FC236}">
                  <a16:creationId xmlns:a16="http://schemas.microsoft.com/office/drawing/2014/main" id="{EFD5AA48-FF12-944B-8D50-D1B1CAF518B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49" name="Oval 55">
                <a:extLst>
                  <a:ext uri="{FF2B5EF4-FFF2-40B4-BE49-F238E27FC236}">
                    <a16:creationId xmlns:a16="http://schemas.microsoft.com/office/drawing/2014/main" id="{8866E199-DE46-D042-9956-90D64938DFE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Freeform 56">
                <a:extLst>
                  <a:ext uri="{FF2B5EF4-FFF2-40B4-BE49-F238E27FC236}">
                    <a16:creationId xmlns:a16="http://schemas.microsoft.com/office/drawing/2014/main" id="{3869E350-AB7E-C142-A7FE-F7D5B862230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Freeform 57">
                <a:extLst>
                  <a:ext uri="{FF2B5EF4-FFF2-40B4-BE49-F238E27FC236}">
                    <a16:creationId xmlns:a16="http://schemas.microsoft.com/office/drawing/2014/main" id="{34961A15-4A68-5245-9B2C-FFB0E3ED477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3" name="Group 54">
              <a:extLst>
                <a:ext uri="{FF2B5EF4-FFF2-40B4-BE49-F238E27FC236}">
                  <a16:creationId xmlns:a16="http://schemas.microsoft.com/office/drawing/2014/main" id="{C7C49646-F1F3-CE45-B16F-ABDCB73E4998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46" name="Oval 55">
                <a:extLst>
                  <a:ext uri="{FF2B5EF4-FFF2-40B4-BE49-F238E27FC236}">
                    <a16:creationId xmlns:a16="http://schemas.microsoft.com/office/drawing/2014/main" id="{30B6AC87-7D08-CE42-8F3B-D478DAF30B8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Freeform 56">
                <a:extLst>
                  <a:ext uri="{FF2B5EF4-FFF2-40B4-BE49-F238E27FC236}">
                    <a16:creationId xmlns:a16="http://schemas.microsoft.com/office/drawing/2014/main" id="{CDA6AC71-3B50-5F41-B1BD-3D854AEE28E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Freeform 57">
                <a:extLst>
                  <a:ext uri="{FF2B5EF4-FFF2-40B4-BE49-F238E27FC236}">
                    <a16:creationId xmlns:a16="http://schemas.microsoft.com/office/drawing/2014/main" id="{748870EA-71D5-6440-A2DA-8A37F14C414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4" name="Group 54">
              <a:extLst>
                <a:ext uri="{FF2B5EF4-FFF2-40B4-BE49-F238E27FC236}">
                  <a16:creationId xmlns:a16="http://schemas.microsoft.com/office/drawing/2014/main" id="{FBFE1C46-1F8A-4C4C-83CE-541B7CF2DA7A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43" name="Oval 55">
                <a:extLst>
                  <a:ext uri="{FF2B5EF4-FFF2-40B4-BE49-F238E27FC236}">
                    <a16:creationId xmlns:a16="http://schemas.microsoft.com/office/drawing/2014/main" id="{7837A0DB-B04A-C04F-85D2-4093C56D858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4" name="Freeform 56">
                <a:extLst>
                  <a:ext uri="{FF2B5EF4-FFF2-40B4-BE49-F238E27FC236}">
                    <a16:creationId xmlns:a16="http://schemas.microsoft.com/office/drawing/2014/main" id="{139909BC-CEDE-EF4C-AC2D-A76E0A61DB8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5" name="Freeform 57">
                <a:extLst>
                  <a:ext uri="{FF2B5EF4-FFF2-40B4-BE49-F238E27FC236}">
                    <a16:creationId xmlns:a16="http://schemas.microsoft.com/office/drawing/2014/main" id="{F22900A8-EC49-2B45-A937-43C1A327252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5" name="Group 54">
              <a:extLst>
                <a:ext uri="{FF2B5EF4-FFF2-40B4-BE49-F238E27FC236}">
                  <a16:creationId xmlns:a16="http://schemas.microsoft.com/office/drawing/2014/main" id="{4E3DE52E-8A2D-C74A-8DEB-9569C99462D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40" name="Oval 55">
                <a:extLst>
                  <a:ext uri="{FF2B5EF4-FFF2-40B4-BE49-F238E27FC236}">
                    <a16:creationId xmlns:a16="http://schemas.microsoft.com/office/drawing/2014/main" id="{CEDB8AE3-9EE6-BF45-A084-0370FEBC352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1" name="Freeform 56">
                <a:extLst>
                  <a:ext uri="{FF2B5EF4-FFF2-40B4-BE49-F238E27FC236}">
                    <a16:creationId xmlns:a16="http://schemas.microsoft.com/office/drawing/2014/main" id="{B4C3909F-DB49-3142-997D-57283F1A78B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2" name="Freeform 57">
                <a:extLst>
                  <a:ext uri="{FF2B5EF4-FFF2-40B4-BE49-F238E27FC236}">
                    <a16:creationId xmlns:a16="http://schemas.microsoft.com/office/drawing/2014/main" id="{F77288E9-140A-884A-AFE6-C5A45B2B7B2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6" name="Group 54">
              <a:extLst>
                <a:ext uri="{FF2B5EF4-FFF2-40B4-BE49-F238E27FC236}">
                  <a16:creationId xmlns:a16="http://schemas.microsoft.com/office/drawing/2014/main" id="{8CB6CD94-669F-CA4A-866A-B3E8AE9BE3AC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37" name="Oval 55">
                <a:extLst>
                  <a:ext uri="{FF2B5EF4-FFF2-40B4-BE49-F238E27FC236}">
                    <a16:creationId xmlns:a16="http://schemas.microsoft.com/office/drawing/2014/main" id="{5DCE3B12-DCD2-8A43-A462-90A0B59877B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8" name="Freeform 56">
                <a:extLst>
                  <a:ext uri="{FF2B5EF4-FFF2-40B4-BE49-F238E27FC236}">
                    <a16:creationId xmlns:a16="http://schemas.microsoft.com/office/drawing/2014/main" id="{0E8EBB3A-FEA3-864F-9A1E-7B81EA60CED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9" name="Freeform 57">
                <a:extLst>
                  <a:ext uri="{FF2B5EF4-FFF2-40B4-BE49-F238E27FC236}">
                    <a16:creationId xmlns:a16="http://schemas.microsoft.com/office/drawing/2014/main" id="{DE663B7D-0A10-3042-8D34-CC174C1009B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73" name="Group 1772">
            <a:extLst>
              <a:ext uri="{FF2B5EF4-FFF2-40B4-BE49-F238E27FC236}">
                <a16:creationId xmlns:a16="http://schemas.microsoft.com/office/drawing/2014/main" id="{49EA9578-2B10-E346-B741-7C8B6C03713C}"/>
              </a:ext>
            </a:extLst>
          </p:cNvPr>
          <p:cNvGrpSpPr/>
          <p:nvPr/>
        </p:nvGrpSpPr>
        <p:grpSpPr>
          <a:xfrm>
            <a:off x="7115977" y="1989340"/>
            <a:ext cx="116647" cy="1938993"/>
            <a:chOff x="3483526" y="1992900"/>
            <a:chExt cx="116647" cy="1938993"/>
          </a:xfrm>
        </p:grpSpPr>
        <p:grpSp>
          <p:nvGrpSpPr>
            <p:cNvPr id="1774" name="Group 54">
              <a:extLst>
                <a:ext uri="{FF2B5EF4-FFF2-40B4-BE49-F238E27FC236}">
                  <a16:creationId xmlns:a16="http://schemas.microsoft.com/office/drawing/2014/main" id="{D76A42D8-C160-5E4C-93F1-A83A4B25D475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91" name="Oval 55">
                <a:extLst>
                  <a:ext uri="{FF2B5EF4-FFF2-40B4-BE49-F238E27FC236}">
                    <a16:creationId xmlns:a16="http://schemas.microsoft.com/office/drawing/2014/main" id="{C974AF5A-86D7-B24F-8027-E6983BB6E3C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2" name="Freeform 56">
                <a:extLst>
                  <a:ext uri="{FF2B5EF4-FFF2-40B4-BE49-F238E27FC236}">
                    <a16:creationId xmlns:a16="http://schemas.microsoft.com/office/drawing/2014/main" id="{78AD44F1-424D-CB4C-98AD-EE12DFC29AB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3" name="Freeform 57">
                <a:extLst>
                  <a:ext uri="{FF2B5EF4-FFF2-40B4-BE49-F238E27FC236}">
                    <a16:creationId xmlns:a16="http://schemas.microsoft.com/office/drawing/2014/main" id="{D3FFDF5B-68C2-F54F-8604-35990B3F9CC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5" name="Group 54">
              <a:extLst>
                <a:ext uri="{FF2B5EF4-FFF2-40B4-BE49-F238E27FC236}">
                  <a16:creationId xmlns:a16="http://schemas.microsoft.com/office/drawing/2014/main" id="{88EF7610-64C7-A943-B34C-6368D24C9AF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88" name="Oval 55">
                <a:extLst>
                  <a:ext uri="{FF2B5EF4-FFF2-40B4-BE49-F238E27FC236}">
                    <a16:creationId xmlns:a16="http://schemas.microsoft.com/office/drawing/2014/main" id="{03E05B2F-41F3-AC48-9873-EE3F63E77A9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9" name="Freeform 56">
                <a:extLst>
                  <a:ext uri="{FF2B5EF4-FFF2-40B4-BE49-F238E27FC236}">
                    <a16:creationId xmlns:a16="http://schemas.microsoft.com/office/drawing/2014/main" id="{38A99CBE-E53D-4E40-B4BF-0579FF374DD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0" name="Freeform 57">
                <a:extLst>
                  <a:ext uri="{FF2B5EF4-FFF2-40B4-BE49-F238E27FC236}">
                    <a16:creationId xmlns:a16="http://schemas.microsoft.com/office/drawing/2014/main" id="{EDD6D273-9688-8541-A27D-EA89E59341B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6" name="Group 54">
              <a:extLst>
                <a:ext uri="{FF2B5EF4-FFF2-40B4-BE49-F238E27FC236}">
                  <a16:creationId xmlns:a16="http://schemas.microsoft.com/office/drawing/2014/main" id="{37270671-B798-8145-B13A-8F8FF2DC4EFB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85" name="Oval 55">
                <a:extLst>
                  <a:ext uri="{FF2B5EF4-FFF2-40B4-BE49-F238E27FC236}">
                    <a16:creationId xmlns:a16="http://schemas.microsoft.com/office/drawing/2014/main" id="{614B90DB-8390-4949-B867-000E2A2E1A1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6" name="Freeform 56">
                <a:extLst>
                  <a:ext uri="{FF2B5EF4-FFF2-40B4-BE49-F238E27FC236}">
                    <a16:creationId xmlns:a16="http://schemas.microsoft.com/office/drawing/2014/main" id="{BF3DC57D-FC84-634F-AC8E-8CD877392AD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7" name="Freeform 57">
                <a:extLst>
                  <a:ext uri="{FF2B5EF4-FFF2-40B4-BE49-F238E27FC236}">
                    <a16:creationId xmlns:a16="http://schemas.microsoft.com/office/drawing/2014/main" id="{2AA2C4C7-8350-3E43-9C70-11C6698B85A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7" name="Group 54">
              <a:extLst>
                <a:ext uri="{FF2B5EF4-FFF2-40B4-BE49-F238E27FC236}">
                  <a16:creationId xmlns:a16="http://schemas.microsoft.com/office/drawing/2014/main" id="{DFE1F2BD-899A-2744-873E-8671AD098C64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82" name="Oval 55">
                <a:extLst>
                  <a:ext uri="{FF2B5EF4-FFF2-40B4-BE49-F238E27FC236}">
                    <a16:creationId xmlns:a16="http://schemas.microsoft.com/office/drawing/2014/main" id="{4D42D454-00DC-7D45-8CFB-04FC047D1C6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3" name="Freeform 56">
                <a:extLst>
                  <a:ext uri="{FF2B5EF4-FFF2-40B4-BE49-F238E27FC236}">
                    <a16:creationId xmlns:a16="http://schemas.microsoft.com/office/drawing/2014/main" id="{B2888100-1853-1C4D-9BF4-7A57D80E1FC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4" name="Freeform 57">
                <a:extLst>
                  <a:ext uri="{FF2B5EF4-FFF2-40B4-BE49-F238E27FC236}">
                    <a16:creationId xmlns:a16="http://schemas.microsoft.com/office/drawing/2014/main" id="{37E184AB-2D1D-A94F-ABAA-27A3DC96386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8" name="Group 54">
              <a:extLst>
                <a:ext uri="{FF2B5EF4-FFF2-40B4-BE49-F238E27FC236}">
                  <a16:creationId xmlns:a16="http://schemas.microsoft.com/office/drawing/2014/main" id="{21515573-7620-184D-8867-B90A06E55604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79" name="Oval 55">
                <a:extLst>
                  <a:ext uri="{FF2B5EF4-FFF2-40B4-BE49-F238E27FC236}">
                    <a16:creationId xmlns:a16="http://schemas.microsoft.com/office/drawing/2014/main" id="{B45313E2-42E4-3D47-A6AA-4210813D769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0" name="Freeform 56">
                <a:extLst>
                  <a:ext uri="{FF2B5EF4-FFF2-40B4-BE49-F238E27FC236}">
                    <a16:creationId xmlns:a16="http://schemas.microsoft.com/office/drawing/2014/main" id="{5CA61813-8FDA-FA49-BBA4-31D2332DFD1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1" name="Freeform 57">
                <a:extLst>
                  <a:ext uri="{FF2B5EF4-FFF2-40B4-BE49-F238E27FC236}">
                    <a16:creationId xmlns:a16="http://schemas.microsoft.com/office/drawing/2014/main" id="{2A1BEEEB-7080-8443-A1CD-F8082BE9390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94" name="Group 1793">
            <a:extLst>
              <a:ext uri="{FF2B5EF4-FFF2-40B4-BE49-F238E27FC236}">
                <a16:creationId xmlns:a16="http://schemas.microsoft.com/office/drawing/2014/main" id="{5E89F58B-C1A7-8C4E-84D1-E1B730295EF4}"/>
              </a:ext>
            </a:extLst>
          </p:cNvPr>
          <p:cNvGrpSpPr/>
          <p:nvPr/>
        </p:nvGrpSpPr>
        <p:grpSpPr>
          <a:xfrm>
            <a:off x="6407880" y="1989340"/>
            <a:ext cx="116647" cy="1938993"/>
            <a:chOff x="3483526" y="1992900"/>
            <a:chExt cx="116647" cy="1938993"/>
          </a:xfrm>
        </p:grpSpPr>
        <p:grpSp>
          <p:nvGrpSpPr>
            <p:cNvPr id="1795" name="Group 54">
              <a:extLst>
                <a:ext uri="{FF2B5EF4-FFF2-40B4-BE49-F238E27FC236}">
                  <a16:creationId xmlns:a16="http://schemas.microsoft.com/office/drawing/2014/main" id="{33FABE98-F5DC-3F41-9CCC-9EB25B5442CD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12" name="Oval 55">
                <a:extLst>
                  <a:ext uri="{FF2B5EF4-FFF2-40B4-BE49-F238E27FC236}">
                    <a16:creationId xmlns:a16="http://schemas.microsoft.com/office/drawing/2014/main" id="{BE6F9965-333B-7F41-A3D9-44DD94E73C6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3" name="Freeform 56">
                <a:extLst>
                  <a:ext uri="{FF2B5EF4-FFF2-40B4-BE49-F238E27FC236}">
                    <a16:creationId xmlns:a16="http://schemas.microsoft.com/office/drawing/2014/main" id="{8E238B27-4DBC-B748-A010-6C89762054F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4" name="Freeform 57">
                <a:extLst>
                  <a:ext uri="{FF2B5EF4-FFF2-40B4-BE49-F238E27FC236}">
                    <a16:creationId xmlns:a16="http://schemas.microsoft.com/office/drawing/2014/main" id="{A1194666-91FF-454E-AAA7-40F1CC8FA4D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6" name="Group 54">
              <a:extLst>
                <a:ext uri="{FF2B5EF4-FFF2-40B4-BE49-F238E27FC236}">
                  <a16:creationId xmlns:a16="http://schemas.microsoft.com/office/drawing/2014/main" id="{E0CB8A3B-E354-E64A-883C-DE0BBAD284D6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09" name="Oval 55">
                <a:extLst>
                  <a:ext uri="{FF2B5EF4-FFF2-40B4-BE49-F238E27FC236}">
                    <a16:creationId xmlns:a16="http://schemas.microsoft.com/office/drawing/2014/main" id="{120EDA5A-3624-C349-A6BB-16CC6DCC3D7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0" name="Freeform 56">
                <a:extLst>
                  <a:ext uri="{FF2B5EF4-FFF2-40B4-BE49-F238E27FC236}">
                    <a16:creationId xmlns:a16="http://schemas.microsoft.com/office/drawing/2014/main" id="{F08462A0-7228-6847-B906-BA1050A1546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1" name="Freeform 57">
                <a:extLst>
                  <a:ext uri="{FF2B5EF4-FFF2-40B4-BE49-F238E27FC236}">
                    <a16:creationId xmlns:a16="http://schemas.microsoft.com/office/drawing/2014/main" id="{10CBE68F-4003-5247-B4F1-36333B7CB92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7" name="Group 54">
              <a:extLst>
                <a:ext uri="{FF2B5EF4-FFF2-40B4-BE49-F238E27FC236}">
                  <a16:creationId xmlns:a16="http://schemas.microsoft.com/office/drawing/2014/main" id="{88758DF8-EF96-5042-8C25-0FA320F24476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06" name="Oval 55">
                <a:extLst>
                  <a:ext uri="{FF2B5EF4-FFF2-40B4-BE49-F238E27FC236}">
                    <a16:creationId xmlns:a16="http://schemas.microsoft.com/office/drawing/2014/main" id="{24BECCCC-29DE-6C4C-B165-E492F24D270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7" name="Freeform 56">
                <a:extLst>
                  <a:ext uri="{FF2B5EF4-FFF2-40B4-BE49-F238E27FC236}">
                    <a16:creationId xmlns:a16="http://schemas.microsoft.com/office/drawing/2014/main" id="{591EAD82-A880-2141-88C5-9C1D4CE9C7A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8" name="Freeform 57">
                <a:extLst>
                  <a:ext uri="{FF2B5EF4-FFF2-40B4-BE49-F238E27FC236}">
                    <a16:creationId xmlns:a16="http://schemas.microsoft.com/office/drawing/2014/main" id="{5CA7D51A-0B7D-2440-A909-C1A9A783D66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8" name="Group 54">
              <a:extLst>
                <a:ext uri="{FF2B5EF4-FFF2-40B4-BE49-F238E27FC236}">
                  <a16:creationId xmlns:a16="http://schemas.microsoft.com/office/drawing/2014/main" id="{E5991CFF-1409-6047-ABAF-930C949F7D2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03" name="Oval 55">
                <a:extLst>
                  <a:ext uri="{FF2B5EF4-FFF2-40B4-BE49-F238E27FC236}">
                    <a16:creationId xmlns:a16="http://schemas.microsoft.com/office/drawing/2014/main" id="{6A72EB52-3020-D243-85F8-DF6A18FD309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4" name="Freeform 56">
                <a:extLst>
                  <a:ext uri="{FF2B5EF4-FFF2-40B4-BE49-F238E27FC236}">
                    <a16:creationId xmlns:a16="http://schemas.microsoft.com/office/drawing/2014/main" id="{DB4642A3-F44C-C846-9473-570273D09AB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5" name="Freeform 57">
                <a:extLst>
                  <a:ext uri="{FF2B5EF4-FFF2-40B4-BE49-F238E27FC236}">
                    <a16:creationId xmlns:a16="http://schemas.microsoft.com/office/drawing/2014/main" id="{3D5EDA42-4403-9A40-A3D0-3AF467F203F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9" name="Group 54">
              <a:extLst>
                <a:ext uri="{FF2B5EF4-FFF2-40B4-BE49-F238E27FC236}">
                  <a16:creationId xmlns:a16="http://schemas.microsoft.com/office/drawing/2014/main" id="{D6F05986-A059-CE4B-A918-289EE338E602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00" name="Oval 55">
                <a:extLst>
                  <a:ext uri="{FF2B5EF4-FFF2-40B4-BE49-F238E27FC236}">
                    <a16:creationId xmlns:a16="http://schemas.microsoft.com/office/drawing/2014/main" id="{E90833B6-110C-C449-972D-E536B89D53E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1" name="Freeform 56">
                <a:extLst>
                  <a:ext uri="{FF2B5EF4-FFF2-40B4-BE49-F238E27FC236}">
                    <a16:creationId xmlns:a16="http://schemas.microsoft.com/office/drawing/2014/main" id="{4DFDB146-7D70-D64B-8F48-7ECEB613B5C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2" name="Freeform 57">
                <a:extLst>
                  <a:ext uri="{FF2B5EF4-FFF2-40B4-BE49-F238E27FC236}">
                    <a16:creationId xmlns:a16="http://schemas.microsoft.com/office/drawing/2014/main" id="{C1FFDA3A-4FDA-9048-8378-715808FBD86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3904B6D3-85FF-4543-8DA5-09741D27DC5F}"/>
              </a:ext>
            </a:extLst>
          </p:cNvPr>
          <p:cNvGrpSpPr/>
          <p:nvPr/>
        </p:nvGrpSpPr>
        <p:grpSpPr>
          <a:xfrm>
            <a:off x="6584305" y="1989340"/>
            <a:ext cx="116647" cy="1938993"/>
            <a:chOff x="3483526" y="1992900"/>
            <a:chExt cx="116647" cy="1938993"/>
          </a:xfrm>
        </p:grpSpPr>
        <p:grpSp>
          <p:nvGrpSpPr>
            <p:cNvPr id="1816" name="Group 54">
              <a:extLst>
                <a:ext uri="{FF2B5EF4-FFF2-40B4-BE49-F238E27FC236}">
                  <a16:creationId xmlns:a16="http://schemas.microsoft.com/office/drawing/2014/main" id="{F783FB42-8627-9744-A9E6-A6D7E601758B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33" name="Oval 55">
                <a:extLst>
                  <a:ext uri="{FF2B5EF4-FFF2-40B4-BE49-F238E27FC236}">
                    <a16:creationId xmlns:a16="http://schemas.microsoft.com/office/drawing/2014/main" id="{26519D3E-4FAD-E74F-A5BB-29BDFEA8C38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4" name="Freeform 56">
                <a:extLst>
                  <a:ext uri="{FF2B5EF4-FFF2-40B4-BE49-F238E27FC236}">
                    <a16:creationId xmlns:a16="http://schemas.microsoft.com/office/drawing/2014/main" id="{67EDA310-DE95-FA42-ADC2-A28B1E0D364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5" name="Freeform 57">
                <a:extLst>
                  <a:ext uri="{FF2B5EF4-FFF2-40B4-BE49-F238E27FC236}">
                    <a16:creationId xmlns:a16="http://schemas.microsoft.com/office/drawing/2014/main" id="{D1E6439D-6256-8649-851F-25C85E4857C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7" name="Group 54">
              <a:extLst>
                <a:ext uri="{FF2B5EF4-FFF2-40B4-BE49-F238E27FC236}">
                  <a16:creationId xmlns:a16="http://schemas.microsoft.com/office/drawing/2014/main" id="{B868AFA2-0B46-4A46-B051-E87F9195295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30" name="Oval 55">
                <a:extLst>
                  <a:ext uri="{FF2B5EF4-FFF2-40B4-BE49-F238E27FC236}">
                    <a16:creationId xmlns:a16="http://schemas.microsoft.com/office/drawing/2014/main" id="{09FFF2CA-9518-3D44-BB75-5A683EA9E6A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1" name="Freeform 56">
                <a:extLst>
                  <a:ext uri="{FF2B5EF4-FFF2-40B4-BE49-F238E27FC236}">
                    <a16:creationId xmlns:a16="http://schemas.microsoft.com/office/drawing/2014/main" id="{5BC9C5A3-E078-4A4F-A162-D1D1662B8E1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2" name="Freeform 57">
                <a:extLst>
                  <a:ext uri="{FF2B5EF4-FFF2-40B4-BE49-F238E27FC236}">
                    <a16:creationId xmlns:a16="http://schemas.microsoft.com/office/drawing/2014/main" id="{453DDF46-68B2-8041-8B9F-0571C48CB17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8" name="Group 54">
              <a:extLst>
                <a:ext uri="{FF2B5EF4-FFF2-40B4-BE49-F238E27FC236}">
                  <a16:creationId xmlns:a16="http://schemas.microsoft.com/office/drawing/2014/main" id="{DB6C0317-89DB-704A-B77F-68664C0A4E8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27" name="Oval 55">
                <a:extLst>
                  <a:ext uri="{FF2B5EF4-FFF2-40B4-BE49-F238E27FC236}">
                    <a16:creationId xmlns:a16="http://schemas.microsoft.com/office/drawing/2014/main" id="{A52B839F-3DDB-5740-9273-278A966890A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8" name="Freeform 56">
                <a:extLst>
                  <a:ext uri="{FF2B5EF4-FFF2-40B4-BE49-F238E27FC236}">
                    <a16:creationId xmlns:a16="http://schemas.microsoft.com/office/drawing/2014/main" id="{04C158FE-87D6-2541-BE9C-12D9A6D6F0C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9" name="Freeform 57">
                <a:extLst>
                  <a:ext uri="{FF2B5EF4-FFF2-40B4-BE49-F238E27FC236}">
                    <a16:creationId xmlns:a16="http://schemas.microsoft.com/office/drawing/2014/main" id="{67210054-DEF3-E045-8D23-C8E81803E4D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9" name="Group 54">
              <a:extLst>
                <a:ext uri="{FF2B5EF4-FFF2-40B4-BE49-F238E27FC236}">
                  <a16:creationId xmlns:a16="http://schemas.microsoft.com/office/drawing/2014/main" id="{58607D7C-986E-B544-BFFA-CE90163D9B27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24" name="Oval 55">
                <a:extLst>
                  <a:ext uri="{FF2B5EF4-FFF2-40B4-BE49-F238E27FC236}">
                    <a16:creationId xmlns:a16="http://schemas.microsoft.com/office/drawing/2014/main" id="{13D16285-FDC9-4247-91A4-FDC45623A68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5" name="Freeform 56">
                <a:extLst>
                  <a:ext uri="{FF2B5EF4-FFF2-40B4-BE49-F238E27FC236}">
                    <a16:creationId xmlns:a16="http://schemas.microsoft.com/office/drawing/2014/main" id="{23B1FEE8-D322-D048-A0E7-8DBC8DFDA6C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6" name="Freeform 57">
                <a:extLst>
                  <a:ext uri="{FF2B5EF4-FFF2-40B4-BE49-F238E27FC236}">
                    <a16:creationId xmlns:a16="http://schemas.microsoft.com/office/drawing/2014/main" id="{EB427E4B-0D9F-C349-AFC2-D45E2FB4EA9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0" name="Group 54">
              <a:extLst>
                <a:ext uri="{FF2B5EF4-FFF2-40B4-BE49-F238E27FC236}">
                  <a16:creationId xmlns:a16="http://schemas.microsoft.com/office/drawing/2014/main" id="{EA85F2ED-AC25-0043-8A25-01235944314C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21" name="Oval 55">
                <a:extLst>
                  <a:ext uri="{FF2B5EF4-FFF2-40B4-BE49-F238E27FC236}">
                    <a16:creationId xmlns:a16="http://schemas.microsoft.com/office/drawing/2014/main" id="{953FD8BB-4E11-F144-9804-F4848BC5201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2" name="Freeform 56">
                <a:extLst>
                  <a:ext uri="{FF2B5EF4-FFF2-40B4-BE49-F238E27FC236}">
                    <a16:creationId xmlns:a16="http://schemas.microsoft.com/office/drawing/2014/main" id="{F257CB77-6975-0444-8EA7-2BBC0E7F9C5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3" name="Freeform 57">
                <a:extLst>
                  <a:ext uri="{FF2B5EF4-FFF2-40B4-BE49-F238E27FC236}">
                    <a16:creationId xmlns:a16="http://schemas.microsoft.com/office/drawing/2014/main" id="{0B813027-BF51-8542-962C-45888A3D2C5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36" name="Group 1835">
            <a:extLst>
              <a:ext uri="{FF2B5EF4-FFF2-40B4-BE49-F238E27FC236}">
                <a16:creationId xmlns:a16="http://schemas.microsoft.com/office/drawing/2014/main" id="{31104E48-8295-804B-8FB9-EC5A82B010F3}"/>
              </a:ext>
            </a:extLst>
          </p:cNvPr>
          <p:cNvGrpSpPr/>
          <p:nvPr/>
        </p:nvGrpSpPr>
        <p:grpSpPr>
          <a:xfrm>
            <a:off x="6762979" y="1989340"/>
            <a:ext cx="116647" cy="1938993"/>
            <a:chOff x="3483526" y="1992900"/>
            <a:chExt cx="116647" cy="1938993"/>
          </a:xfrm>
        </p:grpSpPr>
        <p:grpSp>
          <p:nvGrpSpPr>
            <p:cNvPr id="1837" name="Group 54">
              <a:extLst>
                <a:ext uri="{FF2B5EF4-FFF2-40B4-BE49-F238E27FC236}">
                  <a16:creationId xmlns:a16="http://schemas.microsoft.com/office/drawing/2014/main" id="{9053CC20-2AAE-6B4E-B11C-1F727802AA6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54" name="Oval 55">
                <a:extLst>
                  <a:ext uri="{FF2B5EF4-FFF2-40B4-BE49-F238E27FC236}">
                    <a16:creationId xmlns:a16="http://schemas.microsoft.com/office/drawing/2014/main" id="{9750CFA4-829A-984A-99A9-C8EDCAEEDA2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5" name="Freeform 56">
                <a:extLst>
                  <a:ext uri="{FF2B5EF4-FFF2-40B4-BE49-F238E27FC236}">
                    <a16:creationId xmlns:a16="http://schemas.microsoft.com/office/drawing/2014/main" id="{8F6C2BD5-BF6B-6246-AC48-60EDC82803B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6" name="Freeform 57">
                <a:extLst>
                  <a:ext uri="{FF2B5EF4-FFF2-40B4-BE49-F238E27FC236}">
                    <a16:creationId xmlns:a16="http://schemas.microsoft.com/office/drawing/2014/main" id="{A74797FB-0FD0-1143-8F42-6AAE87F1B03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8" name="Group 54">
              <a:extLst>
                <a:ext uri="{FF2B5EF4-FFF2-40B4-BE49-F238E27FC236}">
                  <a16:creationId xmlns:a16="http://schemas.microsoft.com/office/drawing/2014/main" id="{1579B160-926C-7B47-8EE2-0744FA280FB0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51" name="Oval 55">
                <a:extLst>
                  <a:ext uri="{FF2B5EF4-FFF2-40B4-BE49-F238E27FC236}">
                    <a16:creationId xmlns:a16="http://schemas.microsoft.com/office/drawing/2014/main" id="{31A780C1-D54D-6744-83D9-3C87FA3C134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2" name="Freeform 56">
                <a:extLst>
                  <a:ext uri="{FF2B5EF4-FFF2-40B4-BE49-F238E27FC236}">
                    <a16:creationId xmlns:a16="http://schemas.microsoft.com/office/drawing/2014/main" id="{00C0DA5B-1307-5B49-A1F5-C38D25D0036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3" name="Freeform 57">
                <a:extLst>
                  <a:ext uri="{FF2B5EF4-FFF2-40B4-BE49-F238E27FC236}">
                    <a16:creationId xmlns:a16="http://schemas.microsoft.com/office/drawing/2014/main" id="{5398DC93-5B5D-F445-9073-A423FAC8D40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9" name="Group 54">
              <a:extLst>
                <a:ext uri="{FF2B5EF4-FFF2-40B4-BE49-F238E27FC236}">
                  <a16:creationId xmlns:a16="http://schemas.microsoft.com/office/drawing/2014/main" id="{03ADBD3F-8203-9E41-B810-135453E1C82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48" name="Oval 55">
                <a:extLst>
                  <a:ext uri="{FF2B5EF4-FFF2-40B4-BE49-F238E27FC236}">
                    <a16:creationId xmlns:a16="http://schemas.microsoft.com/office/drawing/2014/main" id="{0474D73F-2973-B644-A1DE-56BA2130A95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9" name="Freeform 56">
                <a:extLst>
                  <a:ext uri="{FF2B5EF4-FFF2-40B4-BE49-F238E27FC236}">
                    <a16:creationId xmlns:a16="http://schemas.microsoft.com/office/drawing/2014/main" id="{BE3DFF07-702B-FE48-82FA-969A495A03B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0" name="Freeform 57">
                <a:extLst>
                  <a:ext uri="{FF2B5EF4-FFF2-40B4-BE49-F238E27FC236}">
                    <a16:creationId xmlns:a16="http://schemas.microsoft.com/office/drawing/2014/main" id="{2F4530D0-03FB-8C40-9C70-6E2A91FB385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0" name="Group 54">
              <a:extLst>
                <a:ext uri="{FF2B5EF4-FFF2-40B4-BE49-F238E27FC236}">
                  <a16:creationId xmlns:a16="http://schemas.microsoft.com/office/drawing/2014/main" id="{D63D8AE5-D136-234C-A30E-4DAC95AE141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45" name="Oval 55">
                <a:extLst>
                  <a:ext uri="{FF2B5EF4-FFF2-40B4-BE49-F238E27FC236}">
                    <a16:creationId xmlns:a16="http://schemas.microsoft.com/office/drawing/2014/main" id="{B14B500F-6A90-114A-B37C-262B1887476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6" name="Freeform 56">
                <a:extLst>
                  <a:ext uri="{FF2B5EF4-FFF2-40B4-BE49-F238E27FC236}">
                    <a16:creationId xmlns:a16="http://schemas.microsoft.com/office/drawing/2014/main" id="{CFFB91A0-BE23-0441-9903-429CC7D44AD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7" name="Freeform 57">
                <a:extLst>
                  <a:ext uri="{FF2B5EF4-FFF2-40B4-BE49-F238E27FC236}">
                    <a16:creationId xmlns:a16="http://schemas.microsoft.com/office/drawing/2014/main" id="{518D8D8E-ADA8-0642-AD95-3474960788A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1" name="Group 54">
              <a:extLst>
                <a:ext uri="{FF2B5EF4-FFF2-40B4-BE49-F238E27FC236}">
                  <a16:creationId xmlns:a16="http://schemas.microsoft.com/office/drawing/2014/main" id="{27E31E1E-B84C-4949-B831-0981566D09BB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42" name="Oval 55">
                <a:extLst>
                  <a:ext uri="{FF2B5EF4-FFF2-40B4-BE49-F238E27FC236}">
                    <a16:creationId xmlns:a16="http://schemas.microsoft.com/office/drawing/2014/main" id="{4EB8D9FA-63AA-974A-AA61-1724E8B8503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3" name="Freeform 56">
                <a:extLst>
                  <a:ext uri="{FF2B5EF4-FFF2-40B4-BE49-F238E27FC236}">
                    <a16:creationId xmlns:a16="http://schemas.microsoft.com/office/drawing/2014/main" id="{8846EBF1-E252-7A4D-8390-D489DA6DC37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4" name="Freeform 57">
                <a:extLst>
                  <a:ext uri="{FF2B5EF4-FFF2-40B4-BE49-F238E27FC236}">
                    <a16:creationId xmlns:a16="http://schemas.microsoft.com/office/drawing/2014/main" id="{6ABCF9F0-2EE5-A644-9476-D1113949E44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7" name="Group 1856">
            <a:extLst>
              <a:ext uri="{FF2B5EF4-FFF2-40B4-BE49-F238E27FC236}">
                <a16:creationId xmlns:a16="http://schemas.microsoft.com/office/drawing/2014/main" id="{A9DC59F6-D5B0-4B44-BA85-7565C70E3205}"/>
              </a:ext>
            </a:extLst>
          </p:cNvPr>
          <p:cNvGrpSpPr/>
          <p:nvPr/>
        </p:nvGrpSpPr>
        <p:grpSpPr>
          <a:xfrm>
            <a:off x="6939337" y="1989340"/>
            <a:ext cx="116647" cy="1938993"/>
            <a:chOff x="3483526" y="1992900"/>
            <a:chExt cx="116647" cy="1938993"/>
          </a:xfrm>
        </p:grpSpPr>
        <p:grpSp>
          <p:nvGrpSpPr>
            <p:cNvPr id="1858" name="Group 54">
              <a:extLst>
                <a:ext uri="{FF2B5EF4-FFF2-40B4-BE49-F238E27FC236}">
                  <a16:creationId xmlns:a16="http://schemas.microsoft.com/office/drawing/2014/main" id="{F573ED63-5B05-FB48-98A7-AA72873131F3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75" name="Oval 55">
                <a:extLst>
                  <a:ext uri="{FF2B5EF4-FFF2-40B4-BE49-F238E27FC236}">
                    <a16:creationId xmlns:a16="http://schemas.microsoft.com/office/drawing/2014/main" id="{D6928988-79DB-3F48-942C-0FB6FE2A401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Freeform 56">
                <a:extLst>
                  <a:ext uri="{FF2B5EF4-FFF2-40B4-BE49-F238E27FC236}">
                    <a16:creationId xmlns:a16="http://schemas.microsoft.com/office/drawing/2014/main" id="{F55BB6F0-EB72-F740-BE66-C3C412E5BFA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Freeform 57">
                <a:extLst>
                  <a:ext uri="{FF2B5EF4-FFF2-40B4-BE49-F238E27FC236}">
                    <a16:creationId xmlns:a16="http://schemas.microsoft.com/office/drawing/2014/main" id="{350DDD51-8956-7449-8D52-00A79C3CF83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9" name="Group 54">
              <a:extLst>
                <a:ext uri="{FF2B5EF4-FFF2-40B4-BE49-F238E27FC236}">
                  <a16:creationId xmlns:a16="http://schemas.microsoft.com/office/drawing/2014/main" id="{631999EB-3967-C548-95BC-0918D50C0DC1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72" name="Oval 55">
                <a:extLst>
                  <a:ext uri="{FF2B5EF4-FFF2-40B4-BE49-F238E27FC236}">
                    <a16:creationId xmlns:a16="http://schemas.microsoft.com/office/drawing/2014/main" id="{28012207-0A5C-C94A-83A6-37EC86CB579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3" name="Freeform 56">
                <a:extLst>
                  <a:ext uri="{FF2B5EF4-FFF2-40B4-BE49-F238E27FC236}">
                    <a16:creationId xmlns:a16="http://schemas.microsoft.com/office/drawing/2014/main" id="{8E8C0A2F-1671-D441-BB15-182F8B8D99C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4" name="Freeform 57">
                <a:extLst>
                  <a:ext uri="{FF2B5EF4-FFF2-40B4-BE49-F238E27FC236}">
                    <a16:creationId xmlns:a16="http://schemas.microsoft.com/office/drawing/2014/main" id="{0D8A6192-CE2E-E64E-B9CD-2773D98E19C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0" name="Group 54">
              <a:extLst>
                <a:ext uri="{FF2B5EF4-FFF2-40B4-BE49-F238E27FC236}">
                  <a16:creationId xmlns:a16="http://schemas.microsoft.com/office/drawing/2014/main" id="{2664F495-3EA9-C74C-B38F-045F40ABF043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69" name="Oval 55">
                <a:extLst>
                  <a:ext uri="{FF2B5EF4-FFF2-40B4-BE49-F238E27FC236}">
                    <a16:creationId xmlns:a16="http://schemas.microsoft.com/office/drawing/2014/main" id="{3EEA1731-0D61-3843-89B3-D362904A19A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0" name="Freeform 56">
                <a:extLst>
                  <a:ext uri="{FF2B5EF4-FFF2-40B4-BE49-F238E27FC236}">
                    <a16:creationId xmlns:a16="http://schemas.microsoft.com/office/drawing/2014/main" id="{564E5631-BCD7-A94C-9E37-CAF7D5D4AA4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1" name="Freeform 57">
                <a:extLst>
                  <a:ext uri="{FF2B5EF4-FFF2-40B4-BE49-F238E27FC236}">
                    <a16:creationId xmlns:a16="http://schemas.microsoft.com/office/drawing/2014/main" id="{4B8A22A8-A310-4640-A519-903C8553F31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1" name="Group 54">
              <a:extLst>
                <a:ext uri="{FF2B5EF4-FFF2-40B4-BE49-F238E27FC236}">
                  <a16:creationId xmlns:a16="http://schemas.microsoft.com/office/drawing/2014/main" id="{CF6322CB-4AD2-954F-AFBA-34FA5666332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66" name="Oval 55">
                <a:extLst>
                  <a:ext uri="{FF2B5EF4-FFF2-40B4-BE49-F238E27FC236}">
                    <a16:creationId xmlns:a16="http://schemas.microsoft.com/office/drawing/2014/main" id="{2C64B873-406E-3F4D-AC42-D3B069C672E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7" name="Freeform 56">
                <a:extLst>
                  <a:ext uri="{FF2B5EF4-FFF2-40B4-BE49-F238E27FC236}">
                    <a16:creationId xmlns:a16="http://schemas.microsoft.com/office/drawing/2014/main" id="{3739DB8A-0CCD-5344-B6DB-E3137E7D020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8" name="Freeform 57">
                <a:extLst>
                  <a:ext uri="{FF2B5EF4-FFF2-40B4-BE49-F238E27FC236}">
                    <a16:creationId xmlns:a16="http://schemas.microsoft.com/office/drawing/2014/main" id="{4A89F5AD-BC36-4C4B-9F71-6BA3AD49E0C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2" name="Group 54">
              <a:extLst>
                <a:ext uri="{FF2B5EF4-FFF2-40B4-BE49-F238E27FC236}">
                  <a16:creationId xmlns:a16="http://schemas.microsoft.com/office/drawing/2014/main" id="{0F7EFD29-40F3-3D48-BFE3-6099BCF17ABE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63" name="Oval 55">
                <a:extLst>
                  <a:ext uri="{FF2B5EF4-FFF2-40B4-BE49-F238E27FC236}">
                    <a16:creationId xmlns:a16="http://schemas.microsoft.com/office/drawing/2014/main" id="{73AE7111-9030-0145-BD1F-0A9F461E155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4" name="Freeform 56">
                <a:extLst>
                  <a:ext uri="{FF2B5EF4-FFF2-40B4-BE49-F238E27FC236}">
                    <a16:creationId xmlns:a16="http://schemas.microsoft.com/office/drawing/2014/main" id="{7E3BBE39-BB53-0948-9327-BE12CEAEA4D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5" name="Freeform 57">
                <a:extLst>
                  <a:ext uri="{FF2B5EF4-FFF2-40B4-BE49-F238E27FC236}">
                    <a16:creationId xmlns:a16="http://schemas.microsoft.com/office/drawing/2014/main" id="{F1289D4F-5017-D247-9079-02C1C6E0DCB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78" name="Group 1877">
            <a:extLst>
              <a:ext uri="{FF2B5EF4-FFF2-40B4-BE49-F238E27FC236}">
                <a16:creationId xmlns:a16="http://schemas.microsoft.com/office/drawing/2014/main" id="{7BF8E299-7A0C-104D-9538-64DB23E13807}"/>
              </a:ext>
            </a:extLst>
          </p:cNvPr>
          <p:cNvGrpSpPr/>
          <p:nvPr/>
        </p:nvGrpSpPr>
        <p:grpSpPr>
          <a:xfrm>
            <a:off x="3473068" y="4709322"/>
            <a:ext cx="134662" cy="1902464"/>
            <a:chOff x="3247369" y="2000672"/>
            <a:chExt cx="134662" cy="1902464"/>
          </a:xfrm>
          <a:solidFill>
            <a:schemeClr val="tx1"/>
          </a:solidFill>
        </p:grpSpPr>
        <p:grpSp>
          <p:nvGrpSpPr>
            <p:cNvPr id="1879" name="Group 97">
              <a:extLst>
                <a:ext uri="{FF2B5EF4-FFF2-40B4-BE49-F238E27FC236}">
                  <a16:creationId xmlns:a16="http://schemas.microsoft.com/office/drawing/2014/main" id="{AA1F55AD-47BE-3C41-90A7-667FBF514705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08" name="Hexagon 98">
                <a:extLst>
                  <a:ext uri="{FF2B5EF4-FFF2-40B4-BE49-F238E27FC236}">
                    <a16:creationId xmlns:a16="http://schemas.microsoft.com/office/drawing/2014/main" id="{E663E8D3-8CB8-FA44-98DD-8FB24CF15732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09" name="Rounded Rectangle 99">
                <a:extLst>
                  <a:ext uri="{FF2B5EF4-FFF2-40B4-BE49-F238E27FC236}">
                    <a16:creationId xmlns:a16="http://schemas.microsoft.com/office/drawing/2014/main" id="{30C7A1B8-19B3-FA47-877C-F1040CC9175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10" name="Straight Connector 100">
                <a:extLst>
                  <a:ext uri="{FF2B5EF4-FFF2-40B4-BE49-F238E27FC236}">
                    <a16:creationId xmlns:a16="http://schemas.microsoft.com/office/drawing/2014/main" id="{63A177F2-F975-E64F-9752-5359DD193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1" name="Straight Connector 101">
                <a:extLst>
                  <a:ext uri="{FF2B5EF4-FFF2-40B4-BE49-F238E27FC236}">
                    <a16:creationId xmlns:a16="http://schemas.microsoft.com/office/drawing/2014/main" id="{4A5B2A41-3249-3E48-A937-5DC2B19700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2" name="Straight Connector 102">
                <a:extLst>
                  <a:ext uri="{FF2B5EF4-FFF2-40B4-BE49-F238E27FC236}">
                    <a16:creationId xmlns:a16="http://schemas.microsoft.com/office/drawing/2014/main" id="{68456E10-59EA-9047-98B3-4E58E47F7962}"/>
                  </a:ext>
                </a:extLst>
              </p:cNvPr>
              <p:cNvCxnSpPr>
                <a:stCxn id="1909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3" name="Straight Connector 103">
                <a:extLst>
                  <a:ext uri="{FF2B5EF4-FFF2-40B4-BE49-F238E27FC236}">
                    <a16:creationId xmlns:a16="http://schemas.microsoft.com/office/drawing/2014/main" id="{546BD5FB-56A5-9444-BDF2-7F86BD6BC6BC}"/>
                  </a:ext>
                </a:extLst>
              </p:cNvPr>
              <p:cNvCxnSpPr>
                <a:stCxn id="1909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0" name="Group 97">
              <a:extLst>
                <a:ext uri="{FF2B5EF4-FFF2-40B4-BE49-F238E27FC236}">
                  <a16:creationId xmlns:a16="http://schemas.microsoft.com/office/drawing/2014/main" id="{3CFCB3DA-CB0E-FC4A-A711-BB0C5724E7B7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02" name="Hexagon 98">
                <a:extLst>
                  <a:ext uri="{FF2B5EF4-FFF2-40B4-BE49-F238E27FC236}">
                    <a16:creationId xmlns:a16="http://schemas.microsoft.com/office/drawing/2014/main" id="{216E57F8-4E3E-1C4D-8F3E-D7AA9204AAE8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03" name="Rounded Rectangle 99">
                <a:extLst>
                  <a:ext uri="{FF2B5EF4-FFF2-40B4-BE49-F238E27FC236}">
                    <a16:creationId xmlns:a16="http://schemas.microsoft.com/office/drawing/2014/main" id="{759D624E-CF7D-654E-801D-B29D279BE59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04" name="Straight Connector 100">
                <a:extLst>
                  <a:ext uri="{FF2B5EF4-FFF2-40B4-BE49-F238E27FC236}">
                    <a16:creationId xmlns:a16="http://schemas.microsoft.com/office/drawing/2014/main" id="{2173EB97-4BE9-7944-8133-AC81BCF4F6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5" name="Straight Connector 101">
                <a:extLst>
                  <a:ext uri="{FF2B5EF4-FFF2-40B4-BE49-F238E27FC236}">
                    <a16:creationId xmlns:a16="http://schemas.microsoft.com/office/drawing/2014/main" id="{83D9E262-C7C1-8745-9006-2D58D8201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6" name="Straight Connector 102">
                <a:extLst>
                  <a:ext uri="{FF2B5EF4-FFF2-40B4-BE49-F238E27FC236}">
                    <a16:creationId xmlns:a16="http://schemas.microsoft.com/office/drawing/2014/main" id="{41605BF1-D568-974D-9C61-C95B53CC19E9}"/>
                  </a:ext>
                </a:extLst>
              </p:cNvPr>
              <p:cNvCxnSpPr>
                <a:stCxn id="1903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7" name="Straight Connector 103">
                <a:extLst>
                  <a:ext uri="{FF2B5EF4-FFF2-40B4-BE49-F238E27FC236}">
                    <a16:creationId xmlns:a16="http://schemas.microsoft.com/office/drawing/2014/main" id="{5713FAA2-063A-524E-B9B3-55704F64179D}"/>
                  </a:ext>
                </a:extLst>
              </p:cNvPr>
              <p:cNvCxnSpPr>
                <a:stCxn id="1903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1" name="Group 97">
              <a:extLst>
                <a:ext uri="{FF2B5EF4-FFF2-40B4-BE49-F238E27FC236}">
                  <a16:creationId xmlns:a16="http://schemas.microsoft.com/office/drawing/2014/main" id="{AA6BF244-E5BF-B54F-979A-10D04084E0D4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896" name="Hexagon 98">
                <a:extLst>
                  <a:ext uri="{FF2B5EF4-FFF2-40B4-BE49-F238E27FC236}">
                    <a16:creationId xmlns:a16="http://schemas.microsoft.com/office/drawing/2014/main" id="{5BCD8620-B1A0-FB4B-A513-8025379180CB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897" name="Rounded Rectangle 99">
                <a:extLst>
                  <a:ext uri="{FF2B5EF4-FFF2-40B4-BE49-F238E27FC236}">
                    <a16:creationId xmlns:a16="http://schemas.microsoft.com/office/drawing/2014/main" id="{8CF26A48-C4C8-5E4C-AD6F-5A6F8EC87D2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898" name="Straight Connector 100">
                <a:extLst>
                  <a:ext uri="{FF2B5EF4-FFF2-40B4-BE49-F238E27FC236}">
                    <a16:creationId xmlns:a16="http://schemas.microsoft.com/office/drawing/2014/main" id="{AF88F210-6D0E-6246-B406-9EC26D7BF4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9" name="Straight Connector 101">
                <a:extLst>
                  <a:ext uri="{FF2B5EF4-FFF2-40B4-BE49-F238E27FC236}">
                    <a16:creationId xmlns:a16="http://schemas.microsoft.com/office/drawing/2014/main" id="{D543C288-2A22-B741-930C-A0A8250EC4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0" name="Straight Connector 102">
                <a:extLst>
                  <a:ext uri="{FF2B5EF4-FFF2-40B4-BE49-F238E27FC236}">
                    <a16:creationId xmlns:a16="http://schemas.microsoft.com/office/drawing/2014/main" id="{FDEF1F1E-EABC-384E-BDB6-2ACE201036D8}"/>
                  </a:ext>
                </a:extLst>
              </p:cNvPr>
              <p:cNvCxnSpPr>
                <a:stCxn id="1897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1" name="Straight Connector 103">
                <a:extLst>
                  <a:ext uri="{FF2B5EF4-FFF2-40B4-BE49-F238E27FC236}">
                    <a16:creationId xmlns:a16="http://schemas.microsoft.com/office/drawing/2014/main" id="{59DFB958-8BB8-9B4D-8486-1BBF7B6D975A}"/>
                  </a:ext>
                </a:extLst>
              </p:cNvPr>
              <p:cNvCxnSpPr>
                <a:stCxn id="1897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2" name="Group 97">
              <a:extLst>
                <a:ext uri="{FF2B5EF4-FFF2-40B4-BE49-F238E27FC236}">
                  <a16:creationId xmlns:a16="http://schemas.microsoft.com/office/drawing/2014/main" id="{12EA42C9-9413-1D42-9E15-E6F79A36F0A3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890" name="Hexagon 98">
                <a:extLst>
                  <a:ext uri="{FF2B5EF4-FFF2-40B4-BE49-F238E27FC236}">
                    <a16:creationId xmlns:a16="http://schemas.microsoft.com/office/drawing/2014/main" id="{6CBB518B-01C7-6E44-9120-DF3DA08130DD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891" name="Rounded Rectangle 99">
                <a:extLst>
                  <a:ext uri="{FF2B5EF4-FFF2-40B4-BE49-F238E27FC236}">
                    <a16:creationId xmlns:a16="http://schemas.microsoft.com/office/drawing/2014/main" id="{35AFDE18-2491-7C4E-A485-DE325385BE84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892" name="Straight Connector 100">
                <a:extLst>
                  <a:ext uri="{FF2B5EF4-FFF2-40B4-BE49-F238E27FC236}">
                    <a16:creationId xmlns:a16="http://schemas.microsoft.com/office/drawing/2014/main" id="{4E462A45-721A-4046-8C76-AD959BDF8E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3" name="Straight Connector 101">
                <a:extLst>
                  <a:ext uri="{FF2B5EF4-FFF2-40B4-BE49-F238E27FC236}">
                    <a16:creationId xmlns:a16="http://schemas.microsoft.com/office/drawing/2014/main" id="{FDA269DE-B27C-C145-9A6F-463FDB9905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4" name="Straight Connector 102">
                <a:extLst>
                  <a:ext uri="{FF2B5EF4-FFF2-40B4-BE49-F238E27FC236}">
                    <a16:creationId xmlns:a16="http://schemas.microsoft.com/office/drawing/2014/main" id="{5C0D2F7B-C189-654F-B42E-620888963AB6}"/>
                  </a:ext>
                </a:extLst>
              </p:cNvPr>
              <p:cNvCxnSpPr>
                <a:stCxn id="1891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5" name="Straight Connector 103">
                <a:extLst>
                  <a:ext uri="{FF2B5EF4-FFF2-40B4-BE49-F238E27FC236}">
                    <a16:creationId xmlns:a16="http://schemas.microsoft.com/office/drawing/2014/main" id="{B3DFE1B4-23BD-E144-866D-C515127AED66}"/>
                  </a:ext>
                </a:extLst>
              </p:cNvPr>
              <p:cNvCxnSpPr>
                <a:stCxn id="1891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3" name="Group 97">
              <a:extLst>
                <a:ext uri="{FF2B5EF4-FFF2-40B4-BE49-F238E27FC236}">
                  <a16:creationId xmlns:a16="http://schemas.microsoft.com/office/drawing/2014/main" id="{980FA60D-4A29-304D-898D-FD256C03DB96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884" name="Hexagon 98">
                <a:extLst>
                  <a:ext uri="{FF2B5EF4-FFF2-40B4-BE49-F238E27FC236}">
                    <a16:creationId xmlns:a16="http://schemas.microsoft.com/office/drawing/2014/main" id="{35ABD201-E4E1-F348-9F60-6B569C7C5D1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885" name="Rounded Rectangle 99">
                <a:extLst>
                  <a:ext uri="{FF2B5EF4-FFF2-40B4-BE49-F238E27FC236}">
                    <a16:creationId xmlns:a16="http://schemas.microsoft.com/office/drawing/2014/main" id="{EA0F8F20-D4D3-314D-8BBB-F5CF760AEEA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886" name="Straight Connector 100">
                <a:extLst>
                  <a:ext uri="{FF2B5EF4-FFF2-40B4-BE49-F238E27FC236}">
                    <a16:creationId xmlns:a16="http://schemas.microsoft.com/office/drawing/2014/main" id="{8464C2B0-DDA2-1B44-8F1E-0A373D107A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7" name="Straight Connector 101">
                <a:extLst>
                  <a:ext uri="{FF2B5EF4-FFF2-40B4-BE49-F238E27FC236}">
                    <a16:creationId xmlns:a16="http://schemas.microsoft.com/office/drawing/2014/main" id="{7AA8C255-37CD-9E47-A179-FF7559457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8" name="Straight Connector 102">
                <a:extLst>
                  <a:ext uri="{FF2B5EF4-FFF2-40B4-BE49-F238E27FC236}">
                    <a16:creationId xmlns:a16="http://schemas.microsoft.com/office/drawing/2014/main" id="{0EC32E01-3D5C-5C4C-AF68-C52661E89C44}"/>
                  </a:ext>
                </a:extLst>
              </p:cNvPr>
              <p:cNvCxnSpPr>
                <a:stCxn id="1885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9" name="Straight Connector 103">
                <a:extLst>
                  <a:ext uri="{FF2B5EF4-FFF2-40B4-BE49-F238E27FC236}">
                    <a16:creationId xmlns:a16="http://schemas.microsoft.com/office/drawing/2014/main" id="{4E620E44-5CC6-4C47-832D-F2274F9E30DF}"/>
                  </a:ext>
                </a:extLst>
              </p:cNvPr>
              <p:cNvCxnSpPr>
                <a:stCxn id="1885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6D7AB50-643C-8543-9055-26D0FF2F5256}"/>
              </a:ext>
            </a:extLst>
          </p:cNvPr>
          <p:cNvGrpSpPr/>
          <p:nvPr/>
        </p:nvGrpSpPr>
        <p:grpSpPr>
          <a:xfrm>
            <a:off x="3652759" y="4711541"/>
            <a:ext cx="134662" cy="1902464"/>
            <a:chOff x="3652759" y="4602357"/>
            <a:chExt cx="134662" cy="1902464"/>
          </a:xfrm>
          <a:solidFill>
            <a:schemeClr val="tx1"/>
          </a:solidFill>
        </p:grpSpPr>
        <p:grpSp>
          <p:nvGrpSpPr>
            <p:cNvPr id="1915" name="Group 97">
              <a:extLst>
                <a:ext uri="{FF2B5EF4-FFF2-40B4-BE49-F238E27FC236}">
                  <a16:creationId xmlns:a16="http://schemas.microsoft.com/office/drawing/2014/main" id="{42D15D54-49DE-AB4B-92AC-37EB9717CF35}"/>
                </a:ext>
              </a:extLst>
            </p:cNvPr>
            <p:cNvGrpSpPr/>
            <p:nvPr/>
          </p:nvGrpSpPr>
          <p:grpSpPr>
            <a:xfrm>
              <a:off x="3652759" y="4602357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44" name="Hexagon 98">
                <a:extLst>
                  <a:ext uri="{FF2B5EF4-FFF2-40B4-BE49-F238E27FC236}">
                    <a16:creationId xmlns:a16="http://schemas.microsoft.com/office/drawing/2014/main" id="{3AFF6D61-97E3-8048-9659-AED09201147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45" name="Rounded Rectangle 99">
                <a:extLst>
                  <a:ext uri="{FF2B5EF4-FFF2-40B4-BE49-F238E27FC236}">
                    <a16:creationId xmlns:a16="http://schemas.microsoft.com/office/drawing/2014/main" id="{15C2173F-284D-2444-A008-4BB8A2B9EF5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46" name="Straight Connector 100">
                <a:extLst>
                  <a:ext uri="{FF2B5EF4-FFF2-40B4-BE49-F238E27FC236}">
                    <a16:creationId xmlns:a16="http://schemas.microsoft.com/office/drawing/2014/main" id="{65835911-103F-0B46-915F-65A63B880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7" name="Straight Connector 101">
                <a:extLst>
                  <a:ext uri="{FF2B5EF4-FFF2-40B4-BE49-F238E27FC236}">
                    <a16:creationId xmlns:a16="http://schemas.microsoft.com/office/drawing/2014/main" id="{C89E6F21-C688-4E47-BA76-A08E703BB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8" name="Straight Connector 102">
                <a:extLst>
                  <a:ext uri="{FF2B5EF4-FFF2-40B4-BE49-F238E27FC236}">
                    <a16:creationId xmlns:a16="http://schemas.microsoft.com/office/drawing/2014/main" id="{EF441ABD-0ED8-A546-8DA2-C17601956EB2}"/>
                  </a:ext>
                </a:extLst>
              </p:cNvPr>
              <p:cNvCxnSpPr>
                <a:stCxn id="1945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9" name="Straight Connector 103">
                <a:extLst>
                  <a:ext uri="{FF2B5EF4-FFF2-40B4-BE49-F238E27FC236}">
                    <a16:creationId xmlns:a16="http://schemas.microsoft.com/office/drawing/2014/main" id="{26958E2F-07E8-3248-8D23-B2EF8D69846A}"/>
                  </a:ext>
                </a:extLst>
              </p:cNvPr>
              <p:cNvCxnSpPr>
                <a:stCxn id="1945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6" name="Group 97">
              <a:extLst>
                <a:ext uri="{FF2B5EF4-FFF2-40B4-BE49-F238E27FC236}">
                  <a16:creationId xmlns:a16="http://schemas.microsoft.com/office/drawing/2014/main" id="{70B401CA-433E-D14A-B626-47C779694EB7}"/>
                </a:ext>
              </a:extLst>
            </p:cNvPr>
            <p:cNvGrpSpPr/>
            <p:nvPr/>
          </p:nvGrpSpPr>
          <p:grpSpPr>
            <a:xfrm>
              <a:off x="3652759" y="4981924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38" name="Hexagon 98">
                <a:extLst>
                  <a:ext uri="{FF2B5EF4-FFF2-40B4-BE49-F238E27FC236}">
                    <a16:creationId xmlns:a16="http://schemas.microsoft.com/office/drawing/2014/main" id="{88D8A513-0B38-7746-A1CC-DD251843CC0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39" name="Rounded Rectangle 99">
                <a:extLst>
                  <a:ext uri="{FF2B5EF4-FFF2-40B4-BE49-F238E27FC236}">
                    <a16:creationId xmlns:a16="http://schemas.microsoft.com/office/drawing/2014/main" id="{9F6D51A2-39EF-AD41-8413-273459A2FDA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40" name="Straight Connector 100">
                <a:extLst>
                  <a:ext uri="{FF2B5EF4-FFF2-40B4-BE49-F238E27FC236}">
                    <a16:creationId xmlns:a16="http://schemas.microsoft.com/office/drawing/2014/main" id="{62C36CD1-6728-8542-B760-48F9D52B91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1" name="Straight Connector 101">
                <a:extLst>
                  <a:ext uri="{FF2B5EF4-FFF2-40B4-BE49-F238E27FC236}">
                    <a16:creationId xmlns:a16="http://schemas.microsoft.com/office/drawing/2014/main" id="{D074B949-9393-F648-8E98-307394114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2" name="Straight Connector 102">
                <a:extLst>
                  <a:ext uri="{FF2B5EF4-FFF2-40B4-BE49-F238E27FC236}">
                    <a16:creationId xmlns:a16="http://schemas.microsoft.com/office/drawing/2014/main" id="{2A04EC97-4BA9-1F4C-AC7E-BEDDFDCB3A9D}"/>
                  </a:ext>
                </a:extLst>
              </p:cNvPr>
              <p:cNvCxnSpPr>
                <a:stCxn id="1939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3" name="Straight Connector 103">
                <a:extLst>
                  <a:ext uri="{FF2B5EF4-FFF2-40B4-BE49-F238E27FC236}">
                    <a16:creationId xmlns:a16="http://schemas.microsoft.com/office/drawing/2014/main" id="{57E8E3BD-8B34-334E-99BE-F21882B507A2}"/>
                  </a:ext>
                </a:extLst>
              </p:cNvPr>
              <p:cNvCxnSpPr>
                <a:stCxn id="1939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7" name="Group 97">
              <a:extLst>
                <a:ext uri="{FF2B5EF4-FFF2-40B4-BE49-F238E27FC236}">
                  <a16:creationId xmlns:a16="http://schemas.microsoft.com/office/drawing/2014/main" id="{AA19F0BB-04ED-844B-9DFF-A6BF6DB76E15}"/>
                </a:ext>
              </a:extLst>
            </p:cNvPr>
            <p:cNvGrpSpPr/>
            <p:nvPr/>
          </p:nvGrpSpPr>
          <p:grpSpPr>
            <a:xfrm>
              <a:off x="3652759" y="5364765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32" name="Hexagon 98">
                <a:extLst>
                  <a:ext uri="{FF2B5EF4-FFF2-40B4-BE49-F238E27FC236}">
                    <a16:creationId xmlns:a16="http://schemas.microsoft.com/office/drawing/2014/main" id="{88BE80C7-5008-C645-B29E-363590513CAD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33" name="Rounded Rectangle 99">
                <a:extLst>
                  <a:ext uri="{FF2B5EF4-FFF2-40B4-BE49-F238E27FC236}">
                    <a16:creationId xmlns:a16="http://schemas.microsoft.com/office/drawing/2014/main" id="{913CC88D-B3E3-444A-8DCC-F9E485D8931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34" name="Straight Connector 100">
                <a:extLst>
                  <a:ext uri="{FF2B5EF4-FFF2-40B4-BE49-F238E27FC236}">
                    <a16:creationId xmlns:a16="http://schemas.microsoft.com/office/drawing/2014/main" id="{8E18FA0B-A077-A545-9C67-30E25B63A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5" name="Straight Connector 101">
                <a:extLst>
                  <a:ext uri="{FF2B5EF4-FFF2-40B4-BE49-F238E27FC236}">
                    <a16:creationId xmlns:a16="http://schemas.microsoft.com/office/drawing/2014/main" id="{BDD82E86-1370-EC4E-BA97-C8BABCA2A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6" name="Straight Connector 102">
                <a:extLst>
                  <a:ext uri="{FF2B5EF4-FFF2-40B4-BE49-F238E27FC236}">
                    <a16:creationId xmlns:a16="http://schemas.microsoft.com/office/drawing/2014/main" id="{FE9146AD-ABB6-4047-8399-731F1DE33258}"/>
                  </a:ext>
                </a:extLst>
              </p:cNvPr>
              <p:cNvCxnSpPr>
                <a:stCxn id="1933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7" name="Straight Connector 103">
                <a:extLst>
                  <a:ext uri="{FF2B5EF4-FFF2-40B4-BE49-F238E27FC236}">
                    <a16:creationId xmlns:a16="http://schemas.microsoft.com/office/drawing/2014/main" id="{C33BEE88-6235-6541-BC77-86C4BDEB1E01}"/>
                  </a:ext>
                </a:extLst>
              </p:cNvPr>
              <p:cNvCxnSpPr>
                <a:stCxn id="1933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8" name="Group 97">
              <a:extLst>
                <a:ext uri="{FF2B5EF4-FFF2-40B4-BE49-F238E27FC236}">
                  <a16:creationId xmlns:a16="http://schemas.microsoft.com/office/drawing/2014/main" id="{6AA1F60E-0D0C-B041-87D2-9EB00A058A1D}"/>
                </a:ext>
              </a:extLst>
            </p:cNvPr>
            <p:cNvGrpSpPr/>
            <p:nvPr/>
          </p:nvGrpSpPr>
          <p:grpSpPr>
            <a:xfrm>
              <a:off x="3652759" y="575680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26" name="Hexagon 98">
                <a:extLst>
                  <a:ext uri="{FF2B5EF4-FFF2-40B4-BE49-F238E27FC236}">
                    <a16:creationId xmlns:a16="http://schemas.microsoft.com/office/drawing/2014/main" id="{659BC562-43AB-B14E-AB4A-E606022177D2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27" name="Rounded Rectangle 99">
                <a:extLst>
                  <a:ext uri="{FF2B5EF4-FFF2-40B4-BE49-F238E27FC236}">
                    <a16:creationId xmlns:a16="http://schemas.microsoft.com/office/drawing/2014/main" id="{17E63327-3BA6-0949-BD44-308C02446AB1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28" name="Straight Connector 100">
                <a:extLst>
                  <a:ext uri="{FF2B5EF4-FFF2-40B4-BE49-F238E27FC236}">
                    <a16:creationId xmlns:a16="http://schemas.microsoft.com/office/drawing/2014/main" id="{50AF1F6E-E37A-7345-910A-5CD219E84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9" name="Straight Connector 101">
                <a:extLst>
                  <a:ext uri="{FF2B5EF4-FFF2-40B4-BE49-F238E27FC236}">
                    <a16:creationId xmlns:a16="http://schemas.microsoft.com/office/drawing/2014/main" id="{8DEA0420-5B67-7640-8C6E-B6C10A1400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0" name="Straight Connector 102">
                <a:extLst>
                  <a:ext uri="{FF2B5EF4-FFF2-40B4-BE49-F238E27FC236}">
                    <a16:creationId xmlns:a16="http://schemas.microsoft.com/office/drawing/2014/main" id="{BBF2010F-0F4C-6941-BE39-ADE11EEBB1F6}"/>
                  </a:ext>
                </a:extLst>
              </p:cNvPr>
              <p:cNvCxnSpPr>
                <a:stCxn id="1927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1" name="Straight Connector 103">
                <a:extLst>
                  <a:ext uri="{FF2B5EF4-FFF2-40B4-BE49-F238E27FC236}">
                    <a16:creationId xmlns:a16="http://schemas.microsoft.com/office/drawing/2014/main" id="{17E6EA36-7B26-624A-819B-CC3D1E675FFC}"/>
                  </a:ext>
                </a:extLst>
              </p:cNvPr>
              <p:cNvCxnSpPr>
                <a:stCxn id="1927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9" name="Group 97">
              <a:extLst>
                <a:ext uri="{FF2B5EF4-FFF2-40B4-BE49-F238E27FC236}">
                  <a16:creationId xmlns:a16="http://schemas.microsoft.com/office/drawing/2014/main" id="{4C5C9536-1EDB-1748-A5E9-FAB7957E2686}"/>
                </a:ext>
              </a:extLst>
            </p:cNvPr>
            <p:cNvGrpSpPr/>
            <p:nvPr/>
          </p:nvGrpSpPr>
          <p:grpSpPr>
            <a:xfrm>
              <a:off x="3652759" y="61435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20" name="Hexagon 98">
                <a:extLst>
                  <a:ext uri="{FF2B5EF4-FFF2-40B4-BE49-F238E27FC236}">
                    <a16:creationId xmlns:a16="http://schemas.microsoft.com/office/drawing/2014/main" id="{5AE14CE4-8E77-6A41-8A7D-C76F6FEEED20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921" name="Rounded Rectangle 99">
                <a:extLst>
                  <a:ext uri="{FF2B5EF4-FFF2-40B4-BE49-F238E27FC236}">
                    <a16:creationId xmlns:a16="http://schemas.microsoft.com/office/drawing/2014/main" id="{A6D7BD6F-BEF5-434A-A1CB-05B5DC2CCFA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22" name="Straight Connector 100">
                <a:extLst>
                  <a:ext uri="{FF2B5EF4-FFF2-40B4-BE49-F238E27FC236}">
                    <a16:creationId xmlns:a16="http://schemas.microsoft.com/office/drawing/2014/main" id="{8B4890DA-59EC-A14C-8C06-89D53BD43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3" name="Straight Connector 101">
                <a:extLst>
                  <a:ext uri="{FF2B5EF4-FFF2-40B4-BE49-F238E27FC236}">
                    <a16:creationId xmlns:a16="http://schemas.microsoft.com/office/drawing/2014/main" id="{A0D7D482-630C-D04B-ABA6-FCE25935D8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4" name="Straight Connector 102">
                <a:extLst>
                  <a:ext uri="{FF2B5EF4-FFF2-40B4-BE49-F238E27FC236}">
                    <a16:creationId xmlns:a16="http://schemas.microsoft.com/office/drawing/2014/main" id="{2D786524-5E05-7040-8536-564EE7EF6086}"/>
                  </a:ext>
                </a:extLst>
              </p:cNvPr>
              <p:cNvCxnSpPr>
                <a:stCxn id="1921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5" name="Straight Connector 103">
                <a:extLst>
                  <a:ext uri="{FF2B5EF4-FFF2-40B4-BE49-F238E27FC236}">
                    <a16:creationId xmlns:a16="http://schemas.microsoft.com/office/drawing/2014/main" id="{02FB497A-B103-4B4A-B3E2-B8EC71668BAB}"/>
                  </a:ext>
                </a:extLst>
              </p:cNvPr>
              <p:cNvCxnSpPr>
                <a:stCxn id="1921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46D82847-7A7F-BE42-8DF1-929B4968ECDD}"/>
              </a:ext>
            </a:extLst>
          </p:cNvPr>
          <p:cNvGrpSpPr/>
          <p:nvPr/>
        </p:nvGrpSpPr>
        <p:grpSpPr>
          <a:xfrm>
            <a:off x="6293760" y="4709322"/>
            <a:ext cx="116647" cy="1938993"/>
            <a:chOff x="3483526" y="1992900"/>
            <a:chExt cx="116647" cy="1938993"/>
          </a:xfrm>
        </p:grpSpPr>
        <p:grpSp>
          <p:nvGrpSpPr>
            <p:cNvPr id="1951" name="Group 54">
              <a:extLst>
                <a:ext uri="{FF2B5EF4-FFF2-40B4-BE49-F238E27FC236}">
                  <a16:creationId xmlns:a16="http://schemas.microsoft.com/office/drawing/2014/main" id="{0B0B6344-02C7-024D-99BF-31802E3BB75C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968" name="Oval 55">
                <a:extLst>
                  <a:ext uri="{FF2B5EF4-FFF2-40B4-BE49-F238E27FC236}">
                    <a16:creationId xmlns:a16="http://schemas.microsoft.com/office/drawing/2014/main" id="{B6A9D9F6-4739-2147-8FFC-9F12B17F0DB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9" name="Freeform 56">
                <a:extLst>
                  <a:ext uri="{FF2B5EF4-FFF2-40B4-BE49-F238E27FC236}">
                    <a16:creationId xmlns:a16="http://schemas.microsoft.com/office/drawing/2014/main" id="{4F3CCB18-37FF-6F4B-A469-84C46759D89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0" name="Freeform 57">
                <a:extLst>
                  <a:ext uri="{FF2B5EF4-FFF2-40B4-BE49-F238E27FC236}">
                    <a16:creationId xmlns:a16="http://schemas.microsoft.com/office/drawing/2014/main" id="{FC5FFE15-249B-394C-A4B3-95EC6DD4336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2" name="Group 54">
              <a:extLst>
                <a:ext uri="{FF2B5EF4-FFF2-40B4-BE49-F238E27FC236}">
                  <a16:creationId xmlns:a16="http://schemas.microsoft.com/office/drawing/2014/main" id="{BEC68B57-7BCA-B840-B767-C2539C194139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965" name="Oval 55">
                <a:extLst>
                  <a:ext uri="{FF2B5EF4-FFF2-40B4-BE49-F238E27FC236}">
                    <a16:creationId xmlns:a16="http://schemas.microsoft.com/office/drawing/2014/main" id="{5A4075F5-604F-434B-893D-70B0F228DD3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6" name="Freeform 56">
                <a:extLst>
                  <a:ext uri="{FF2B5EF4-FFF2-40B4-BE49-F238E27FC236}">
                    <a16:creationId xmlns:a16="http://schemas.microsoft.com/office/drawing/2014/main" id="{E7B3E3E7-E858-774A-AC5F-73A67A986A9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7" name="Freeform 57">
                <a:extLst>
                  <a:ext uri="{FF2B5EF4-FFF2-40B4-BE49-F238E27FC236}">
                    <a16:creationId xmlns:a16="http://schemas.microsoft.com/office/drawing/2014/main" id="{3C0C0C18-1BF2-D64E-A6AA-B9358B0D292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3" name="Group 54">
              <a:extLst>
                <a:ext uri="{FF2B5EF4-FFF2-40B4-BE49-F238E27FC236}">
                  <a16:creationId xmlns:a16="http://schemas.microsoft.com/office/drawing/2014/main" id="{C9F261C3-53C9-B647-B5F6-8EB602C6A7EA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962" name="Oval 55">
                <a:extLst>
                  <a:ext uri="{FF2B5EF4-FFF2-40B4-BE49-F238E27FC236}">
                    <a16:creationId xmlns:a16="http://schemas.microsoft.com/office/drawing/2014/main" id="{2AD7925A-837A-8E45-94F9-36D04C6298A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3" name="Freeform 56">
                <a:extLst>
                  <a:ext uri="{FF2B5EF4-FFF2-40B4-BE49-F238E27FC236}">
                    <a16:creationId xmlns:a16="http://schemas.microsoft.com/office/drawing/2014/main" id="{AD53F775-A499-9143-B754-487FC345601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4" name="Freeform 57">
                <a:extLst>
                  <a:ext uri="{FF2B5EF4-FFF2-40B4-BE49-F238E27FC236}">
                    <a16:creationId xmlns:a16="http://schemas.microsoft.com/office/drawing/2014/main" id="{BA0F6D7B-68C8-2844-BFD7-B465B8AB1B6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4" name="Group 54">
              <a:extLst>
                <a:ext uri="{FF2B5EF4-FFF2-40B4-BE49-F238E27FC236}">
                  <a16:creationId xmlns:a16="http://schemas.microsoft.com/office/drawing/2014/main" id="{18AB98A2-7873-A34A-B57C-507DC0D93EFB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959" name="Oval 55">
                <a:extLst>
                  <a:ext uri="{FF2B5EF4-FFF2-40B4-BE49-F238E27FC236}">
                    <a16:creationId xmlns:a16="http://schemas.microsoft.com/office/drawing/2014/main" id="{AF171863-7190-9B40-AFB9-AAB61DDFD55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0" name="Freeform 56">
                <a:extLst>
                  <a:ext uri="{FF2B5EF4-FFF2-40B4-BE49-F238E27FC236}">
                    <a16:creationId xmlns:a16="http://schemas.microsoft.com/office/drawing/2014/main" id="{9A3FEA85-01BC-1B44-AD58-CB00D858D3F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1" name="Freeform 57">
                <a:extLst>
                  <a:ext uri="{FF2B5EF4-FFF2-40B4-BE49-F238E27FC236}">
                    <a16:creationId xmlns:a16="http://schemas.microsoft.com/office/drawing/2014/main" id="{767B27D2-C394-F849-B8A1-5383F8B9266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5" name="Group 54">
              <a:extLst>
                <a:ext uri="{FF2B5EF4-FFF2-40B4-BE49-F238E27FC236}">
                  <a16:creationId xmlns:a16="http://schemas.microsoft.com/office/drawing/2014/main" id="{F550D97B-8B99-7F47-A668-5B019A81EA49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956" name="Oval 55">
                <a:extLst>
                  <a:ext uri="{FF2B5EF4-FFF2-40B4-BE49-F238E27FC236}">
                    <a16:creationId xmlns:a16="http://schemas.microsoft.com/office/drawing/2014/main" id="{E56E6969-C0D3-7B49-9013-3EE06E69F3C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7" name="Freeform 56">
                <a:extLst>
                  <a:ext uri="{FF2B5EF4-FFF2-40B4-BE49-F238E27FC236}">
                    <a16:creationId xmlns:a16="http://schemas.microsoft.com/office/drawing/2014/main" id="{A8E0923B-9E0F-4242-AE8A-BD4FB516603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8" name="Freeform 57">
                <a:extLst>
                  <a:ext uri="{FF2B5EF4-FFF2-40B4-BE49-F238E27FC236}">
                    <a16:creationId xmlns:a16="http://schemas.microsoft.com/office/drawing/2014/main" id="{9512C9AF-2621-1B44-8BA0-3B1761A6059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71" name="Group 1970">
            <a:extLst>
              <a:ext uri="{FF2B5EF4-FFF2-40B4-BE49-F238E27FC236}">
                <a16:creationId xmlns:a16="http://schemas.microsoft.com/office/drawing/2014/main" id="{3674F0C1-4417-C14F-9D8D-42F329021FA7}"/>
              </a:ext>
            </a:extLst>
          </p:cNvPr>
          <p:cNvGrpSpPr/>
          <p:nvPr/>
        </p:nvGrpSpPr>
        <p:grpSpPr>
          <a:xfrm>
            <a:off x="5585663" y="4709322"/>
            <a:ext cx="116647" cy="1938993"/>
            <a:chOff x="3483526" y="1992900"/>
            <a:chExt cx="116647" cy="1938993"/>
          </a:xfrm>
        </p:grpSpPr>
        <p:grpSp>
          <p:nvGrpSpPr>
            <p:cNvPr id="1972" name="Group 54">
              <a:extLst>
                <a:ext uri="{FF2B5EF4-FFF2-40B4-BE49-F238E27FC236}">
                  <a16:creationId xmlns:a16="http://schemas.microsoft.com/office/drawing/2014/main" id="{C89C4232-AF93-7B41-9F47-FA0BAFA86B5C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989" name="Oval 55">
                <a:extLst>
                  <a:ext uri="{FF2B5EF4-FFF2-40B4-BE49-F238E27FC236}">
                    <a16:creationId xmlns:a16="http://schemas.microsoft.com/office/drawing/2014/main" id="{905BB5BC-49A8-CA46-96F9-EFE60C58E2C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0" name="Freeform 56">
                <a:extLst>
                  <a:ext uri="{FF2B5EF4-FFF2-40B4-BE49-F238E27FC236}">
                    <a16:creationId xmlns:a16="http://schemas.microsoft.com/office/drawing/2014/main" id="{1C9973C0-C792-5149-8ED9-D5EA1430F1B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1" name="Freeform 57">
                <a:extLst>
                  <a:ext uri="{FF2B5EF4-FFF2-40B4-BE49-F238E27FC236}">
                    <a16:creationId xmlns:a16="http://schemas.microsoft.com/office/drawing/2014/main" id="{0D0F78DC-348A-FE4A-9954-5E3401D6A70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3" name="Group 54">
              <a:extLst>
                <a:ext uri="{FF2B5EF4-FFF2-40B4-BE49-F238E27FC236}">
                  <a16:creationId xmlns:a16="http://schemas.microsoft.com/office/drawing/2014/main" id="{2C95BFD9-5AB5-4345-B696-03A7D7A3D58C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986" name="Oval 55">
                <a:extLst>
                  <a:ext uri="{FF2B5EF4-FFF2-40B4-BE49-F238E27FC236}">
                    <a16:creationId xmlns:a16="http://schemas.microsoft.com/office/drawing/2014/main" id="{04D481C2-C259-F04F-98AB-F1ECA15AF51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7" name="Freeform 56">
                <a:extLst>
                  <a:ext uri="{FF2B5EF4-FFF2-40B4-BE49-F238E27FC236}">
                    <a16:creationId xmlns:a16="http://schemas.microsoft.com/office/drawing/2014/main" id="{CC1BA523-7048-2E47-B5EF-9A851F7FB3C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8" name="Freeform 57">
                <a:extLst>
                  <a:ext uri="{FF2B5EF4-FFF2-40B4-BE49-F238E27FC236}">
                    <a16:creationId xmlns:a16="http://schemas.microsoft.com/office/drawing/2014/main" id="{9F9C8139-AF98-424A-B1B2-2147D38C00E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4" name="Group 54">
              <a:extLst>
                <a:ext uri="{FF2B5EF4-FFF2-40B4-BE49-F238E27FC236}">
                  <a16:creationId xmlns:a16="http://schemas.microsoft.com/office/drawing/2014/main" id="{3E3EFF6B-2DF6-3F42-B136-B8529D3EEA16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983" name="Oval 55">
                <a:extLst>
                  <a:ext uri="{FF2B5EF4-FFF2-40B4-BE49-F238E27FC236}">
                    <a16:creationId xmlns:a16="http://schemas.microsoft.com/office/drawing/2014/main" id="{3CD41459-BBDB-3041-8B70-E727B745F7E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4" name="Freeform 56">
                <a:extLst>
                  <a:ext uri="{FF2B5EF4-FFF2-40B4-BE49-F238E27FC236}">
                    <a16:creationId xmlns:a16="http://schemas.microsoft.com/office/drawing/2014/main" id="{D60770F0-720F-784F-834D-ED6B57A3411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5" name="Freeform 57">
                <a:extLst>
                  <a:ext uri="{FF2B5EF4-FFF2-40B4-BE49-F238E27FC236}">
                    <a16:creationId xmlns:a16="http://schemas.microsoft.com/office/drawing/2014/main" id="{357DC712-2DC6-3648-8535-DD9EB581677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5" name="Group 54">
              <a:extLst>
                <a:ext uri="{FF2B5EF4-FFF2-40B4-BE49-F238E27FC236}">
                  <a16:creationId xmlns:a16="http://schemas.microsoft.com/office/drawing/2014/main" id="{E36E576F-E395-F44D-892B-B6F89D31079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980" name="Oval 55">
                <a:extLst>
                  <a:ext uri="{FF2B5EF4-FFF2-40B4-BE49-F238E27FC236}">
                    <a16:creationId xmlns:a16="http://schemas.microsoft.com/office/drawing/2014/main" id="{6D190201-EF74-4348-BAFE-C1A96555C44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1" name="Freeform 56">
                <a:extLst>
                  <a:ext uri="{FF2B5EF4-FFF2-40B4-BE49-F238E27FC236}">
                    <a16:creationId xmlns:a16="http://schemas.microsoft.com/office/drawing/2014/main" id="{336E62DD-F700-D946-8012-5CC072158CC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2" name="Freeform 57">
                <a:extLst>
                  <a:ext uri="{FF2B5EF4-FFF2-40B4-BE49-F238E27FC236}">
                    <a16:creationId xmlns:a16="http://schemas.microsoft.com/office/drawing/2014/main" id="{0C1D40F7-A0FF-064A-944E-FF51DCA77AB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6" name="Group 54">
              <a:extLst>
                <a:ext uri="{FF2B5EF4-FFF2-40B4-BE49-F238E27FC236}">
                  <a16:creationId xmlns:a16="http://schemas.microsoft.com/office/drawing/2014/main" id="{698F4D5C-E268-7948-A44D-4EE752B68358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977" name="Oval 55">
                <a:extLst>
                  <a:ext uri="{FF2B5EF4-FFF2-40B4-BE49-F238E27FC236}">
                    <a16:creationId xmlns:a16="http://schemas.microsoft.com/office/drawing/2014/main" id="{DA50EE99-A0F2-074D-A4F0-ABADD87B166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8" name="Freeform 56">
                <a:extLst>
                  <a:ext uri="{FF2B5EF4-FFF2-40B4-BE49-F238E27FC236}">
                    <a16:creationId xmlns:a16="http://schemas.microsoft.com/office/drawing/2014/main" id="{4C31CF12-3D7A-D940-8529-BE7087AEACC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9" name="Freeform 57">
                <a:extLst>
                  <a:ext uri="{FF2B5EF4-FFF2-40B4-BE49-F238E27FC236}">
                    <a16:creationId xmlns:a16="http://schemas.microsoft.com/office/drawing/2014/main" id="{B5D01355-03BD-5E4D-85DD-EEBF587B151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92" name="Group 1991">
            <a:extLst>
              <a:ext uri="{FF2B5EF4-FFF2-40B4-BE49-F238E27FC236}">
                <a16:creationId xmlns:a16="http://schemas.microsoft.com/office/drawing/2014/main" id="{C9FDFEEC-B44C-BD47-9990-B182B64495E9}"/>
              </a:ext>
            </a:extLst>
          </p:cNvPr>
          <p:cNvGrpSpPr/>
          <p:nvPr/>
        </p:nvGrpSpPr>
        <p:grpSpPr>
          <a:xfrm>
            <a:off x="5768192" y="4709322"/>
            <a:ext cx="116647" cy="1938993"/>
            <a:chOff x="3483526" y="1992900"/>
            <a:chExt cx="116647" cy="1938993"/>
          </a:xfrm>
        </p:grpSpPr>
        <p:grpSp>
          <p:nvGrpSpPr>
            <p:cNvPr id="1993" name="Group 54">
              <a:extLst>
                <a:ext uri="{FF2B5EF4-FFF2-40B4-BE49-F238E27FC236}">
                  <a16:creationId xmlns:a16="http://schemas.microsoft.com/office/drawing/2014/main" id="{E54FD692-2F4E-0D42-9641-DEABE83C8BAA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10" name="Oval 55">
                <a:extLst>
                  <a:ext uri="{FF2B5EF4-FFF2-40B4-BE49-F238E27FC236}">
                    <a16:creationId xmlns:a16="http://schemas.microsoft.com/office/drawing/2014/main" id="{4D7FB7F9-C0A3-E745-AA4D-FF82C51FBAC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1" name="Freeform 56">
                <a:extLst>
                  <a:ext uri="{FF2B5EF4-FFF2-40B4-BE49-F238E27FC236}">
                    <a16:creationId xmlns:a16="http://schemas.microsoft.com/office/drawing/2014/main" id="{A757050F-AE09-BD4D-A2D0-0F392DE3034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2" name="Freeform 57">
                <a:extLst>
                  <a:ext uri="{FF2B5EF4-FFF2-40B4-BE49-F238E27FC236}">
                    <a16:creationId xmlns:a16="http://schemas.microsoft.com/office/drawing/2014/main" id="{3651D6B5-E3FD-A44D-9914-DF1355BABB9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4" name="Group 54">
              <a:extLst>
                <a:ext uri="{FF2B5EF4-FFF2-40B4-BE49-F238E27FC236}">
                  <a16:creationId xmlns:a16="http://schemas.microsoft.com/office/drawing/2014/main" id="{117DF8E7-544E-ED4C-A229-0CC8C6075317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07" name="Oval 55">
                <a:extLst>
                  <a:ext uri="{FF2B5EF4-FFF2-40B4-BE49-F238E27FC236}">
                    <a16:creationId xmlns:a16="http://schemas.microsoft.com/office/drawing/2014/main" id="{3D556DC4-A175-B74E-BEE8-CEAB524C245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8" name="Freeform 56">
                <a:extLst>
                  <a:ext uri="{FF2B5EF4-FFF2-40B4-BE49-F238E27FC236}">
                    <a16:creationId xmlns:a16="http://schemas.microsoft.com/office/drawing/2014/main" id="{84E0ECAC-8702-B04D-B00A-C8C5C56E056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9" name="Freeform 57">
                <a:extLst>
                  <a:ext uri="{FF2B5EF4-FFF2-40B4-BE49-F238E27FC236}">
                    <a16:creationId xmlns:a16="http://schemas.microsoft.com/office/drawing/2014/main" id="{A80BEE19-8453-B748-9F78-3708B305B50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5" name="Group 54">
              <a:extLst>
                <a:ext uri="{FF2B5EF4-FFF2-40B4-BE49-F238E27FC236}">
                  <a16:creationId xmlns:a16="http://schemas.microsoft.com/office/drawing/2014/main" id="{C7ECECB7-5C95-6245-8297-556E62F652E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04" name="Oval 55">
                <a:extLst>
                  <a:ext uri="{FF2B5EF4-FFF2-40B4-BE49-F238E27FC236}">
                    <a16:creationId xmlns:a16="http://schemas.microsoft.com/office/drawing/2014/main" id="{FAB07430-5615-9B4C-B6F4-A7C7704DA41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5" name="Freeform 56">
                <a:extLst>
                  <a:ext uri="{FF2B5EF4-FFF2-40B4-BE49-F238E27FC236}">
                    <a16:creationId xmlns:a16="http://schemas.microsoft.com/office/drawing/2014/main" id="{5D7661CF-259F-2C40-B32C-77D39C42CC9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6" name="Freeform 57">
                <a:extLst>
                  <a:ext uri="{FF2B5EF4-FFF2-40B4-BE49-F238E27FC236}">
                    <a16:creationId xmlns:a16="http://schemas.microsoft.com/office/drawing/2014/main" id="{934B9E90-662A-744B-898E-A417B1AFA2A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6" name="Group 54">
              <a:extLst>
                <a:ext uri="{FF2B5EF4-FFF2-40B4-BE49-F238E27FC236}">
                  <a16:creationId xmlns:a16="http://schemas.microsoft.com/office/drawing/2014/main" id="{67720D86-5FEC-9A48-9ECC-FF9ABC641FF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01" name="Oval 55">
                <a:extLst>
                  <a:ext uri="{FF2B5EF4-FFF2-40B4-BE49-F238E27FC236}">
                    <a16:creationId xmlns:a16="http://schemas.microsoft.com/office/drawing/2014/main" id="{4DD49AF7-888A-5A46-878F-618D9E5BBC4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2" name="Freeform 56">
                <a:extLst>
                  <a:ext uri="{FF2B5EF4-FFF2-40B4-BE49-F238E27FC236}">
                    <a16:creationId xmlns:a16="http://schemas.microsoft.com/office/drawing/2014/main" id="{3705CD4D-F19A-CD47-B211-52FA1F063CA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3" name="Freeform 57">
                <a:extLst>
                  <a:ext uri="{FF2B5EF4-FFF2-40B4-BE49-F238E27FC236}">
                    <a16:creationId xmlns:a16="http://schemas.microsoft.com/office/drawing/2014/main" id="{8B829EDD-4D95-B844-9F45-47C2DA780D9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7" name="Group 54">
              <a:extLst>
                <a:ext uri="{FF2B5EF4-FFF2-40B4-BE49-F238E27FC236}">
                  <a16:creationId xmlns:a16="http://schemas.microsoft.com/office/drawing/2014/main" id="{28930546-5868-2E4D-83F5-4FBD5D4F5839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998" name="Oval 55">
                <a:extLst>
                  <a:ext uri="{FF2B5EF4-FFF2-40B4-BE49-F238E27FC236}">
                    <a16:creationId xmlns:a16="http://schemas.microsoft.com/office/drawing/2014/main" id="{AFE0A61B-B5F5-924D-AC26-4850DD320F5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9" name="Freeform 56">
                <a:extLst>
                  <a:ext uri="{FF2B5EF4-FFF2-40B4-BE49-F238E27FC236}">
                    <a16:creationId xmlns:a16="http://schemas.microsoft.com/office/drawing/2014/main" id="{2443E262-9650-4B41-AB4C-0F44D7E3972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0" name="Freeform 57">
                <a:extLst>
                  <a:ext uri="{FF2B5EF4-FFF2-40B4-BE49-F238E27FC236}">
                    <a16:creationId xmlns:a16="http://schemas.microsoft.com/office/drawing/2014/main" id="{9B785EA5-AC56-5C4A-BF52-ED26625EAF1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13" name="Group 2012">
            <a:extLst>
              <a:ext uri="{FF2B5EF4-FFF2-40B4-BE49-F238E27FC236}">
                <a16:creationId xmlns:a16="http://schemas.microsoft.com/office/drawing/2014/main" id="{396C5DB8-62C9-094B-8EB5-1084F0FE6518}"/>
              </a:ext>
            </a:extLst>
          </p:cNvPr>
          <p:cNvGrpSpPr/>
          <p:nvPr/>
        </p:nvGrpSpPr>
        <p:grpSpPr>
          <a:xfrm>
            <a:off x="5939346" y="4709322"/>
            <a:ext cx="116647" cy="1938993"/>
            <a:chOff x="3483526" y="1992900"/>
            <a:chExt cx="116647" cy="1938993"/>
          </a:xfrm>
        </p:grpSpPr>
        <p:grpSp>
          <p:nvGrpSpPr>
            <p:cNvPr id="2014" name="Group 54">
              <a:extLst>
                <a:ext uri="{FF2B5EF4-FFF2-40B4-BE49-F238E27FC236}">
                  <a16:creationId xmlns:a16="http://schemas.microsoft.com/office/drawing/2014/main" id="{3C267AB1-CBF5-2947-A8FF-48E36B29A0E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31" name="Oval 55">
                <a:extLst>
                  <a:ext uri="{FF2B5EF4-FFF2-40B4-BE49-F238E27FC236}">
                    <a16:creationId xmlns:a16="http://schemas.microsoft.com/office/drawing/2014/main" id="{A241277C-6713-C84D-B2B1-BDE523A510B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2" name="Freeform 56">
                <a:extLst>
                  <a:ext uri="{FF2B5EF4-FFF2-40B4-BE49-F238E27FC236}">
                    <a16:creationId xmlns:a16="http://schemas.microsoft.com/office/drawing/2014/main" id="{0BF4C8C3-AE16-CF47-97F8-976FE946BB0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3" name="Freeform 57">
                <a:extLst>
                  <a:ext uri="{FF2B5EF4-FFF2-40B4-BE49-F238E27FC236}">
                    <a16:creationId xmlns:a16="http://schemas.microsoft.com/office/drawing/2014/main" id="{8F60E806-57F3-7F41-AB7D-45ECD4FE145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5" name="Group 54">
              <a:extLst>
                <a:ext uri="{FF2B5EF4-FFF2-40B4-BE49-F238E27FC236}">
                  <a16:creationId xmlns:a16="http://schemas.microsoft.com/office/drawing/2014/main" id="{CCFF5C21-19F2-C942-9EF8-12CCE9D0FD11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28" name="Oval 55">
                <a:extLst>
                  <a:ext uri="{FF2B5EF4-FFF2-40B4-BE49-F238E27FC236}">
                    <a16:creationId xmlns:a16="http://schemas.microsoft.com/office/drawing/2014/main" id="{7371EF55-9240-DD49-815C-13F8D064BFC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9" name="Freeform 56">
                <a:extLst>
                  <a:ext uri="{FF2B5EF4-FFF2-40B4-BE49-F238E27FC236}">
                    <a16:creationId xmlns:a16="http://schemas.microsoft.com/office/drawing/2014/main" id="{3D8B9058-709C-DC4A-972E-0ED6ECDCBD6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0" name="Freeform 57">
                <a:extLst>
                  <a:ext uri="{FF2B5EF4-FFF2-40B4-BE49-F238E27FC236}">
                    <a16:creationId xmlns:a16="http://schemas.microsoft.com/office/drawing/2014/main" id="{D0B46A6C-EA1E-344B-8112-CEC242CF849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6" name="Group 54">
              <a:extLst>
                <a:ext uri="{FF2B5EF4-FFF2-40B4-BE49-F238E27FC236}">
                  <a16:creationId xmlns:a16="http://schemas.microsoft.com/office/drawing/2014/main" id="{4FBE564F-FD9B-CE41-907D-24ED605ECA5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25" name="Oval 55">
                <a:extLst>
                  <a:ext uri="{FF2B5EF4-FFF2-40B4-BE49-F238E27FC236}">
                    <a16:creationId xmlns:a16="http://schemas.microsoft.com/office/drawing/2014/main" id="{9920D052-EA56-2C49-8848-40AE6E2C896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6" name="Freeform 56">
                <a:extLst>
                  <a:ext uri="{FF2B5EF4-FFF2-40B4-BE49-F238E27FC236}">
                    <a16:creationId xmlns:a16="http://schemas.microsoft.com/office/drawing/2014/main" id="{1A6A88F0-1823-B245-A45B-0B720B6D0F3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7" name="Freeform 57">
                <a:extLst>
                  <a:ext uri="{FF2B5EF4-FFF2-40B4-BE49-F238E27FC236}">
                    <a16:creationId xmlns:a16="http://schemas.microsoft.com/office/drawing/2014/main" id="{7F9E11CB-26D8-E54F-B3C2-66868D296AC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7" name="Group 54">
              <a:extLst>
                <a:ext uri="{FF2B5EF4-FFF2-40B4-BE49-F238E27FC236}">
                  <a16:creationId xmlns:a16="http://schemas.microsoft.com/office/drawing/2014/main" id="{029326D0-B6DC-0F49-89B1-410328C4CF90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22" name="Oval 55">
                <a:extLst>
                  <a:ext uri="{FF2B5EF4-FFF2-40B4-BE49-F238E27FC236}">
                    <a16:creationId xmlns:a16="http://schemas.microsoft.com/office/drawing/2014/main" id="{CEE716D0-1A6C-1046-A339-05C8C855B38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3" name="Freeform 56">
                <a:extLst>
                  <a:ext uri="{FF2B5EF4-FFF2-40B4-BE49-F238E27FC236}">
                    <a16:creationId xmlns:a16="http://schemas.microsoft.com/office/drawing/2014/main" id="{B5E14D88-F548-EC47-9745-77951AC6E9C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4" name="Freeform 57">
                <a:extLst>
                  <a:ext uri="{FF2B5EF4-FFF2-40B4-BE49-F238E27FC236}">
                    <a16:creationId xmlns:a16="http://schemas.microsoft.com/office/drawing/2014/main" id="{923ADE7D-42E4-9E48-9231-0EAC6B1E2DA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8" name="Group 54">
              <a:extLst>
                <a:ext uri="{FF2B5EF4-FFF2-40B4-BE49-F238E27FC236}">
                  <a16:creationId xmlns:a16="http://schemas.microsoft.com/office/drawing/2014/main" id="{4AEB4510-09DD-6444-A9CC-C65E0066A107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19" name="Oval 55">
                <a:extLst>
                  <a:ext uri="{FF2B5EF4-FFF2-40B4-BE49-F238E27FC236}">
                    <a16:creationId xmlns:a16="http://schemas.microsoft.com/office/drawing/2014/main" id="{F22D565D-277F-314F-84E1-E04B59765F7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0" name="Freeform 56">
                <a:extLst>
                  <a:ext uri="{FF2B5EF4-FFF2-40B4-BE49-F238E27FC236}">
                    <a16:creationId xmlns:a16="http://schemas.microsoft.com/office/drawing/2014/main" id="{68D31A35-5BA5-9048-95EC-5FE039A6F20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1" name="Freeform 57">
                <a:extLst>
                  <a:ext uri="{FF2B5EF4-FFF2-40B4-BE49-F238E27FC236}">
                    <a16:creationId xmlns:a16="http://schemas.microsoft.com/office/drawing/2014/main" id="{3F489D26-C307-9242-AC6C-08CF832F9CC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34" name="Group 2033">
            <a:extLst>
              <a:ext uri="{FF2B5EF4-FFF2-40B4-BE49-F238E27FC236}">
                <a16:creationId xmlns:a16="http://schemas.microsoft.com/office/drawing/2014/main" id="{BBD0F8F3-40DC-424F-9FF8-10AB42FFA1A9}"/>
              </a:ext>
            </a:extLst>
          </p:cNvPr>
          <p:cNvGrpSpPr/>
          <p:nvPr/>
        </p:nvGrpSpPr>
        <p:grpSpPr>
          <a:xfrm>
            <a:off x="6117120" y="4709322"/>
            <a:ext cx="116647" cy="1938993"/>
            <a:chOff x="3483526" y="1992900"/>
            <a:chExt cx="116647" cy="1938993"/>
          </a:xfrm>
        </p:grpSpPr>
        <p:grpSp>
          <p:nvGrpSpPr>
            <p:cNvPr id="2035" name="Group 54">
              <a:extLst>
                <a:ext uri="{FF2B5EF4-FFF2-40B4-BE49-F238E27FC236}">
                  <a16:creationId xmlns:a16="http://schemas.microsoft.com/office/drawing/2014/main" id="{1DA02AE3-6F35-9447-A386-170943F634C2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52" name="Oval 55">
                <a:extLst>
                  <a:ext uri="{FF2B5EF4-FFF2-40B4-BE49-F238E27FC236}">
                    <a16:creationId xmlns:a16="http://schemas.microsoft.com/office/drawing/2014/main" id="{FEA4E7F4-9E48-124A-943B-7C2DEED8D82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3" name="Freeform 56">
                <a:extLst>
                  <a:ext uri="{FF2B5EF4-FFF2-40B4-BE49-F238E27FC236}">
                    <a16:creationId xmlns:a16="http://schemas.microsoft.com/office/drawing/2014/main" id="{41367A41-AD04-EC42-AFD4-4909E4BCB97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4" name="Freeform 57">
                <a:extLst>
                  <a:ext uri="{FF2B5EF4-FFF2-40B4-BE49-F238E27FC236}">
                    <a16:creationId xmlns:a16="http://schemas.microsoft.com/office/drawing/2014/main" id="{B3C40B3B-BB66-4E4B-8A21-6F559972506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6" name="Group 54">
              <a:extLst>
                <a:ext uri="{FF2B5EF4-FFF2-40B4-BE49-F238E27FC236}">
                  <a16:creationId xmlns:a16="http://schemas.microsoft.com/office/drawing/2014/main" id="{04AB88D9-9B8D-D646-99A8-BD7979F6DFE1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49" name="Oval 55">
                <a:extLst>
                  <a:ext uri="{FF2B5EF4-FFF2-40B4-BE49-F238E27FC236}">
                    <a16:creationId xmlns:a16="http://schemas.microsoft.com/office/drawing/2014/main" id="{025E74C7-57B7-5046-9F9F-27687D0C22B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0" name="Freeform 56">
                <a:extLst>
                  <a:ext uri="{FF2B5EF4-FFF2-40B4-BE49-F238E27FC236}">
                    <a16:creationId xmlns:a16="http://schemas.microsoft.com/office/drawing/2014/main" id="{AA9A61BF-BC5A-BB44-81DD-47E129300B0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1" name="Freeform 57">
                <a:extLst>
                  <a:ext uri="{FF2B5EF4-FFF2-40B4-BE49-F238E27FC236}">
                    <a16:creationId xmlns:a16="http://schemas.microsoft.com/office/drawing/2014/main" id="{28F471EB-EC85-524D-9732-D73692EAF06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7" name="Group 54">
              <a:extLst>
                <a:ext uri="{FF2B5EF4-FFF2-40B4-BE49-F238E27FC236}">
                  <a16:creationId xmlns:a16="http://schemas.microsoft.com/office/drawing/2014/main" id="{4AFDD22A-FDF8-554C-8A56-DD915E78EABD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46" name="Oval 55">
                <a:extLst>
                  <a:ext uri="{FF2B5EF4-FFF2-40B4-BE49-F238E27FC236}">
                    <a16:creationId xmlns:a16="http://schemas.microsoft.com/office/drawing/2014/main" id="{9D216B8B-405C-B84A-BB30-4779AD88C67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7" name="Freeform 56">
                <a:extLst>
                  <a:ext uri="{FF2B5EF4-FFF2-40B4-BE49-F238E27FC236}">
                    <a16:creationId xmlns:a16="http://schemas.microsoft.com/office/drawing/2014/main" id="{9C1146C7-FC92-7042-8101-C153EA6B6D6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Freeform 57">
                <a:extLst>
                  <a:ext uri="{FF2B5EF4-FFF2-40B4-BE49-F238E27FC236}">
                    <a16:creationId xmlns:a16="http://schemas.microsoft.com/office/drawing/2014/main" id="{39443DD1-2F1C-3646-BB41-F041301F21D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8" name="Group 54">
              <a:extLst>
                <a:ext uri="{FF2B5EF4-FFF2-40B4-BE49-F238E27FC236}">
                  <a16:creationId xmlns:a16="http://schemas.microsoft.com/office/drawing/2014/main" id="{6F58DE22-0245-C547-8AAE-970A12FB5F41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43" name="Oval 55">
                <a:extLst>
                  <a:ext uri="{FF2B5EF4-FFF2-40B4-BE49-F238E27FC236}">
                    <a16:creationId xmlns:a16="http://schemas.microsoft.com/office/drawing/2014/main" id="{8F881650-977A-3346-BFA1-BF6D00AE9C6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4" name="Freeform 56">
                <a:extLst>
                  <a:ext uri="{FF2B5EF4-FFF2-40B4-BE49-F238E27FC236}">
                    <a16:creationId xmlns:a16="http://schemas.microsoft.com/office/drawing/2014/main" id="{15FBB976-69E1-4445-A594-B1C0D76C0CC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5" name="Freeform 57">
                <a:extLst>
                  <a:ext uri="{FF2B5EF4-FFF2-40B4-BE49-F238E27FC236}">
                    <a16:creationId xmlns:a16="http://schemas.microsoft.com/office/drawing/2014/main" id="{6EB77046-0838-E841-9743-B9C548881F4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9" name="Group 54">
              <a:extLst>
                <a:ext uri="{FF2B5EF4-FFF2-40B4-BE49-F238E27FC236}">
                  <a16:creationId xmlns:a16="http://schemas.microsoft.com/office/drawing/2014/main" id="{99954C67-D51B-0848-AA66-4292108FCF73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40" name="Oval 55">
                <a:extLst>
                  <a:ext uri="{FF2B5EF4-FFF2-40B4-BE49-F238E27FC236}">
                    <a16:creationId xmlns:a16="http://schemas.microsoft.com/office/drawing/2014/main" id="{19FE4FCC-8F2B-9540-8F60-22513107D45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1" name="Freeform 56">
                <a:extLst>
                  <a:ext uri="{FF2B5EF4-FFF2-40B4-BE49-F238E27FC236}">
                    <a16:creationId xmlns:a16="http://schemas.microsoft.com/office/drawing/2014/main" id="{B13AA408-2F0B-E34D-B05C-E1EFD392B7E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2" name="Freeform 57">
                <a:extLst>
                  <a:ext uri="{FF2B5EF4-FFF2-40B4-BE49-F238E27FC236}">
                    <a16:creationId xmlns:a16="http://schemas.microsoft.com/office/drawing/2014/main" id="{6A68B103-5494-B445-B238-FDEC18A4BE9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24A602FB-7821-174E-A01A-DBAA9FA11B75}"/>
              </a:ext>
            </a:extLst>
          </p:cNvPr>
          <p:cNvGrpSpPr/>
          <p:nvPr/>
        </p:nvGrpSpPr>
        <p:grpSpPr>
          <a:xfrm>
            <a:off x="7176529" y="4709322"/>
            <a:ext cx="116647" cy="1938993"/>
            <a:chOff x="3483526" y="1992900"/>
            <a:chExt cx="116647" cy="1938993"/>
          </a:xfrm>
        </p:grpSpPr>
        <p:grpSp>
          <p:nvGrpSpPr>
            <p:cNvPr id="2056" name="Group 54">
              <a:extLst>
                <a:ext uri="{FF2B5EF4-FFF2-40B4-BE49-F238E27FC236}">
                  <a16:creationId xmlns:a16="http://schemas.microsoft.com/office/drawing/2014/main" id="{6D0CCC3A-9C56-7A44-A926-2643791576C4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73" name="Oval 55">
                <a:extLst>
                  <a:ext uri="{FF2B5EF4-FFF2-40B4-BE49-F238E27FC236}">
                    <a16:creationId xmlns:a16="http://schemas.microsoft.com/office/drawing/2014/main" id="{D656714E-17F6-5E4D-822D-FCFDD7B44CE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4" name="Freeform 56">
                <a:extLst>
                  <a:ext uri="{FF2B5EF4-FFF2-40B4-BE49-F238E27FC236}">
                    <a16:creationId xmlns:a16="http://schemas.microsoft.com/office/drawing/2014/main" id="{9C467EF9-BB11-CA41-9736-F80341BD8C3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5" name="Freeform 57">
                <a:extLst>
                  <a:ext uri="{FF2B5EF4-FFF2-40B4-BE49-F238E27FC236}">
                    <a16:creationId xmlns:a16="http://schemas.microsoft.com/office/drawing/2014/main" id="{73CF7516-EA98-A947-91AA-9AE6AD6FF51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7" name="Group 54">
              <a:extLst>
                <a:ext uri="{FF2B5EF4-FFF2-40B4-BE49-F238E27FC236}">
                  <a16:creationId xmlns:a16="http://schemas.microsoft.com/office/drawing/2014/main" id="{A6EB6F5F-2456-094F-91DC-85311E9DED84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70" name="Oval 55">
                <a:extLst>
                  <a:ext uri="{FF2B5EF4-FFF2-40B4-BE49-F238E27FC236}">
                    <a16:creationId xmlns:a16="http://schemas.microsoft.com/office/drawing/2014/main" id="{9FD7254C-CF4B-2E4E-A84B-010F0E99F2D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1" name="Freeform 56">
                <a:extLst>
                  <a:ext uri="{FF2B5EF4-FFF2-40B4-BE49-F238E27FC236}">
                    <a16:creationId xmlns:a16="http://schemas.microsoft.com/office/drawing/2014/main" id="{891CC48B-1086-BF4C-8F27-7CA47D60B57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2" name="Freeform 57">
                <a:extLst>
                  <a:ext uri="{FF2B5EF4-FFF2-40B4-BE49-F238E27FC236}">
                    <a16:creationId xmlns:a16="http://schemas.microsoft.com/office/drawing/2014/main" id="{6655B5AC-FD97-AC4E-AED6-EC70340FEA3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8" name="Group 54">
              <a:extLst>
                <a:ext uri="{FF2B5EF4-FFF2-40B4-BE49-F238E27FC236}">
                  <a16:creationId xmlns:a16="http://schemas.microsoft.com/office/drawing/2014/main" id="{5A9D7122-D051-7247-95F2-1FA23587508F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67" name="Oval 55">
                <a:extLst>
                  <a:ext uri="{FF2B5EF4-FFF2-40B4-BE49-F238E27FC236}">
                    <a16:creationId xmlns:a16="http://schemas.microsoft.com/office/drawing/2014/main" id="{3281B57B-FD76-9044-BE7C-B6DAC60816A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8" name="Freeform 56">
                <a:extLst>
                  <a:ext uri="{FF2B5EF4-FFF2-40B4-BE49-F238E27FC236}">
                    <a16:creationId xmlns:a16="http://schemas.microsoft.com/office/drawing/2014/main" id="{EBE62544-A326-DA41-BDEF-16B03DB2DBF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9" name="Freeform 57">
                <a:extLst>
                  <a:ext uri="{FF2B5EF4-FFF2-40B4-BE49-F238E27FC236}">
                    <a16:creationId xmlns:a16="http://schemas.microsoft.com/office/drawing/2014/main" id="{B7CAF8F1-E8A8-2F4A-BFAF-78A88DFD86F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9" name="Group 54">
              <a:extLst>
                <a:ext uri="{FF2B5EF4-FFF2-40B4-BE49-F238E27FC236}">
                  <a16:creationId xmlns:a16="http://schemas.microsoft.com/office/drawing/2014/main" id="{265604B8-FD6E-0C49-8511-B2CE983F695D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64" name="Oval 55">
                <a:extLst>
                  <a:ext uri="{FF2B5EF4-FFF2-40B4-BE49-F238E27FC236}">
                    <a16:creationId xmlns:a16="http://schemas.microsoft.com/office/drawing/2014/main" id="{E5037E2B-64F1-054F-AAAE-C25C48E5D36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5" name="Freeform 56">
                <a:extLst>
                  <a:ext uri="{FF2B5EF4-FFF2-40B4-BE49-F238E27FC236}">
                    <a16:creationId xmlns:a16="http://schemas.microsoft.com/office/drawing/2014/main" id="{CACAFA8C-D0AB-7942-B17D-6A729694E9D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6" name="Freeform 57">
                <a:extLst>
                  <a:ext uri="{FF2B5EF4-FFF2-40B4-BE49-F238E27FC236}">
                    <a16:creationId xmlns:a16="http://schemas.microsoft.com/office/drawing/2014/main" id="{2243DD45-AAE2-B947-9A8B-2852AC52F18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0" name="Group 54">
              <a:extLst>
                <a:ext uri="{FF2B5EF4-FFF2-40B4-BE49-F238E27FC236}">
                  <a16:creationId xmlns:a16="http://schemas.microsoft.com/office/drawing/2014/main" id="{91B5D597-2C5A-684A-8590-E9D3F311172C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61" name="Oval 55">
                <a:extLst>
                  <a:ext uri="{FF2B5EF4-FFF2-40B4-BE49-F238E27FC236}">
                    <a16:creationId xmlns:a16="http://schemas.microsoft.com/office/drawing/2014/main" id="{E4C4AF27-59D2-8048-B8DC-799B202EEDD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2" name="Freeform 56">
                <a:extLst>
                  <a:ext uri="{FF2B5EF4-FFF2-40B4-BE49-F238E27FC236}">
                    <a16:creationId xmlns:a16="http://schemas.microsoft.com/office/drawing/2014/main" id="{38BE854A-C484-BC4C-ADBA-4EC298B75A7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3" name="Freeform 57">
                <a:extLst>
                  <a:ext uri="{FF2B5EF4-FFF2-40B4-BE49-F238E27FC236}">
                    <a16:creationId xmlns:a16="http://schemas.microsoft.com/office/drawing/2014/main" id="{9DBCA225-557A-014F-BC03-B717F226300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76" name="Group 2075">
            <a:extLst>
              <a:ext uri="{FF2B5EF4-FFF2-40B4-BE49-F238E27FC236}">
                <a16:creationId xmlns:a16="http://schemas.microsoft.com/office/drawing/2014/main" id="{3A3AC761-92EF-DD41-BB40-806DA0939B4C}"/>
              </a:ext>
            </a:extLst>
          </p:cNvPr>
          <p:cNvGrpSpPr/>
          <p:nvPr/>
        </p:nvGrpSpPr>
        <p:grpSpPr>
          <a:xfrm>
            <a:off x="6468432" y="4709322"/>
            <a:ext cx="116647" cy="1938993"/>
            <a:chOff x="3483526" y="1992900"/>
            <a:chExt cx="116647" cy="1938993"/>
          </a:xfrm>
        </p:grpSpPr>
        <p:grpSp>
          <p:nvGrpSpPr>
            <p:cNvPr id="2077" name="Group 54">
              <a:extLst>
                <a:ext uri="{FF2B5EF4-FFF2-40B4-BE49-F238E27FC236}">
                  <a16:creationId xmlns:a16="http://schemas.microsoft.com/office/drawing/2014/main" id="{6BFAA58A-3D1D-BC4F-AF9A-2362C8F738C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94" name="Oval 55">
                <a:extLst>
                  <a:ext uri="{FF2B5EF4-FFF2-40B4-BE49-F238E27FC236}">
                    <a16:creationId xmlns:a16="http://schemas.microsoft.com/office/drawing/2014/main" id="{15D305CE-C003-DC41-9532-0B27A5F4B64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5" name="Freeform 56">
                <a:extLst>
                  <a:ext uri="{FF2B5EF4-FFF2-40B4-BE49-F238E27FC236}">
                    <a16:creationId xmlns:a16="http://schemas.microsoft.com/office/drawing/2014/main" id="{844BDD07-866E-5849-90E4-AA1E76518D6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6" name="Freeform 57">
                <a:extLst>
                  <a:ext uri="{FF2B5EF4-FFF2-40B4-BE49-F238E27FC236}">
                    <a16:creationId xmlns:a16="http://schemas.microsoft.com/office/drawing/2014/main" id="{BC2A1265-09F2-0044-8FD5-9AA2CEF734C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8" name="Group 54">
              <a:extLst>
                <a:ext uri="{FF2B5EF4-FFF2-40B4-BE49-F238E27FC236}">
                  <a16:creationId xmlns:a16="http://schemas.microsoft.com/office/drawing/2014/main" id="{88B10DFB-69C9-CB4D-892C-CE081DD48386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91" name="Oval 55">
                <a:extLst>
                  <a:ext uri="{FF2B5EF4-FFF2-40B4-BE49-F238E27FC236}">
                    <a16:creationId xmlns:a16="http://schemas.microsoft.com/office/drawing/2014/main" id="{4B16C494-75CC-A249-A750-2F15035738F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2" name="Freeform 56">
                <a:extLst>
                  <a:ext uri="{FF2B5EF4-FFF2-40B4-BE49-F238E27FC236}">
                    <a16:creationId xmlns:a16="http://schemas.microsoft.com/office/drawing/2014/main" id="{FF07AEC4-CF28-7244-94F5-E39B565A03F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3" name="Freeform 57">
                <a:extLst>
                  <a:ext uri="{FF2B5EF4-FFF2-40B4-BE49-F238E27FC236}">
                    <a16:creationId xmlns:a16="http://schemas.microsoft.com/office/drawing/2014/main" id="{F68E5B26-2E68-C343-9523-E7E39C7A232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9" name="Group 54">
              <a:extLst>
                <a:ext uri="{FF2B5EF4-FFF2-40B4-BE49-F238E27FC236}">
                  <a16:creationId xmlns:a16="http://schemas.microsoft.com/office/drawing/2014/main" id="{28E8C624-8993-BD4E-ACD2-DF9B0DCABB07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88" name="Oval 55">
                <a:extLst>
                  <a:ext uri="{FF2B5EF4-FFF2-40B4-BE49-F238E27FC236}">
                    <a16:creationId xmlns:a16="http://schemas.microsoft.com/office/drawing/2014/main" id="{FC730F5C-0E35-3541-8F69-C1974D0A137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9" name="Freeform 56">
                <a:extLst>
                  <a:ext uri="{FF2B5EF4-FFF2-40B4-BE49-F238E27FC236}">
                    <a16:creationId xmlns:a16="http://schemas.microsoft.com/office/drawing/2014/main" id="{4DC800E4-0869-E94E-9D8A-2681FC6D428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0" name="Freeform 57">
                <a:extLst>
                  <a:ext uri="{FF2B5EF4-FFF2-40B4-BE49-F238E27FC236}">
                    <a16:creationId xmlns:a16="http://schemas.microsoft.com/office/drawing/2014/main" id="{B9C3DBDA-3AFB-EC40-BDDC-60D5A74324F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80" name="Group 54">
              <a:extLst>
                <a:ext uri="{FF2B5EF4-FFF2-40B4-BE49-F238E27FC236}">
                  <a16:creationId xmlns:a16="http://schemas.microsoft.com/office/drawing/2014/main" id="{0D299B21-FEF8-DE40-84A0-603825997F2D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85" name="Oval 55">
                <a:extLst>
                  <a:ext uri="{FF2B5EF4-FFF2-40B4-BE49-F238E27FC236}">
                    <a16:creationId xmlns:a16="http://schemas.microsoft.com/office/drawing/2014/main" id="{387AEE5C-8F29-B945-B43E-7D56098E47C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6" name="Freeform 56">
                <a:extLst>
                  <a:ext uri="{FF2B5EF4-FFF2-40B4-BE49-F238E27FC236}">
                    <a16:creationId xmlns:a16="http://schemas.microsoft.com/office/drawing/2014/main" id="{976C26AB-7B53-944C-828A-4764AF03F7A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7" name="Freeform 57">
                <a:extLst>
                  <a:ext uri="{FF2B5EF4-FFF2-40B4-BE49-F238E27FC236}">
                    <a16:creationId xmlns:a16="http://schemas.microsoft.com/office/drawing/2014/main" id="{B82C6678-8057-2248-9D8D-EE4BD783858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81" name="Group 54">
              <a:extLst>
                <a:ext uri="{FF2B5EF4-FFF2-40B4-BE49-F238E27FC236}">
                  <a16:creationId xmlns:a16="http://schemas.microsoft.com/office/drawing/2014/main" id="{97D9B050-7191-734E-A678-D5BC65D52205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82" name="Oval 55">
                <a:extLst>
                  <a:ext uri="{FF2B5EF4-FFF2-40B4-BE49-F238E27FC236}">
                    <a16:creationId xmlns:a16="http://schemas.microsoft.com/office/drawing/2014/main" id="{C1214E4F-9A91-8645-9CD3-0923069464A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3" name="Freeform 56">
                <a:extLst>
                  <a:ext uri="{FF2B5EF4-FFF2-40B4-BE49-F238E27FC236}">
                    <a16:creationId xmlns:a16="http://schemas.microsoft.com/office/drawing/2014/main" id="{AF424B85-1A7F-724E-9CCD-5B9AE34BEAE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4" name="Freeform 57">
                <a:extLst>
                  <a:ext uri="{FF2B5EF4-FFF2-40B4-BE49-F238E27FC236}">
                    <a16:creationId xmlns:a16="http://schemas.microsoft.com/office/drawing/2014/main" id="{ED07013C-8D46-ED47-960B-DD72E5A2549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97" name="Group 2096">
            <a:extLst>
              <a:ext uri="{FF2B5EF4-FFF2-40B4-BE49-F238E27FC236}">
                <a16:creationId xmlns:a16="http://schemas.microsoft.com/office/drawing/2014/main" id="{E4EA6BB6-9817-DD4B-ACA3-E452B59D5B7E}"/>
              </a:ext>
            </a:extLst>
          </p:cNvPr>
          <p:cNvGrpSpPr/>
          <p:nvPr/>
        </p:nvGrpSpPr>
        <p:grpSpPr>
          <a:xfrm>
            <a:off x="6644857" y="4709322"/>
            <a:ext cx="116647" cy="1938993"/>
            <a:chOff x="3483526" y="1992900"/>
            <a:chExt cx="116647" cy="1938993"/>
          </a:xfrm>
        </p:grpSpPr>
        <p:grpSp>
          <p:nvGrpSpPr>
            <p:cNvPr id="2098" name="Group 54">
              <a:extLst>
                <a:ext uri="{FF2B5EF4-FFF2-40B4-BE49-F238E27FC236}">
                  <a16:creationId xmlns:a16="http://schemas.microsoft.com/office/drawing/2014/main" id="{B7B5AFF1-3134-3C4F-BAB4-7DB1DA089EDB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115" name="Oval 55">
                <a:extLst>
                  <a:ext uri="{FF2B5EF4-FFF2-40B4-BE49-F238E27FC236}">
                    <a16:creationId xmlns:a16="http://schemas.microsoft.com/office/drawing/2014/main" id="{529BCB21-2F65-C84C-860A-30C925025A9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6" name="Freeform 56">
                <a:extLst>
                  <a:ext uri="{FF2B5EF4-FFF2-40B4-BE49-F238E27FC236}">
                    <a16:creationId xmlns:a16="http://schemas.microsoft.com/office/drawing/2014/main" id="{5AB7F003-0CF8-F84F-9498-747BAAC7ECF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7" name="Freeform 57">
                <a:extLst>
                  <a:ext uri="{FF2B5EF4-FFF2-40B4-BE49-F238E27FC236}">
                    <a16:creationId xmlns:a16="http://schemas.microsoft.com/office/drawing/2014/main" id="{2E620CD2-28A6-4E44-A1E3-DC05C874C21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9" name="Group 54">
              <a:extLst>
                <a:ext uri="{FF2B5EF4-FFF2-40B4-BE49-F238E27FC236}">
                  <a16:creationId xmlns:a16="http://schemas.microsoft.com/office/drawing/2014/main" id="{2A99F2B5-40A9-E245-9A8C-01DC75C9E735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112" name="Oval 55">
                <a:extLst>
                  <a:ext uri="{FF2B5EF4-FFF2-40B4-BE49-F238E27FC236}">
                    <a16:creationId xmlns:a16="http://schemas.microsoft.com/office/drawing/2014/main" id="{F02D1030-5683-2045-8BB6-613DC7D56D4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3" name="Freeform 56">
                <a:extLst>
                  <a:ext uri="{FF2B5EF4-FFF2-40B4-BE49-F238E27FC236}">
                    <a16:creationId xmlns:a16="http://schemas.microsoft.com/office/drawing/2014/main" id="{BABB645C-D609-C343-A5B5-610395E19AC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4" name="Freeform 57">
                <a:extLst>
                  <a:ext uri="{FF2B5EF4-FFF2-40B4-BE49-F238E27FC236}">
                    <a16:creationId xmlns:a16="http://schemas.microsoft.com/office/drawing/2014/main" id="{78F71146-DE2A-CF4E-9A92-8C6776906CD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0" name="Group 54">
              <a:extLst>
                <a:ext uri="{FF2B5EF4-FFF2-40B4-BE49-F238E27FC236}">
                  <a16:creationId xmlns:a16="http://schemas.microsoft.com/office/drawing/2014/main" id="{2B5DF2A6-4469-DF42-8BD8-F55C3A29824E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109" name="Oval 55">
                <a:extLst>
                  <a:ext uri="{FF2B5EF4-FFF2-40B4-BE49-F238E27FC236}">
                    <a16:creationId xmlns:a16="http://schemas.microsoft.com/office/drawing/2014/main" id="{CC5B812C-7658-114A-B54D-D11BDE3208F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0" name="Freeform 56">
                <a:extLst>
                  <a:ext uri="{FF2B5EF4-FFF2-40B4-BE49-F238E27FC236}">
                    <a16:creationId xmlns:a16="http://schemas.microsoft.com/office/drawing/2014/main" id="{0F2C4B83-019C-514F-9AB6-30ED3096288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1" name="Freeform 57">
                <a:extLst>
                  <a:ext uri="{FF2B5EF4-FFF2-40B4-BE49-F238E27FC236}">
                    <a16:creationId xmlns:a16="http://schemas.microsoft.com/office/drawing/2014/main" id="{6A770102-BC40-E747-B192-2436A7C71A0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1" name="Group 54">
              <a:extLst>
                <a:ext uri="{FF2B5EF4-FFF2-40B4-BE49-F238E27FC236}">
                  <a16:creationId xmlns:a16="http://schemas.microsoft.com/office/drawing/2014/main" id="{06566D8C-F248-E04A-A5AC-3C17E9497210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106" name="Oval 55">
                <a:extLst>
                  <a:ext uri="{FF2B5EF4-FFF2-40B4-BE49-F238E27FC236}">
                    <a16:creationId xmlns:a16="http://schemas.microsoft.com/office/drawing/2014/main" id="{AF5F1DD3-62E2-5B42-A0E9-5674B836434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7" name="Freeform 56">
                <a:extLst>
                  <a:ext uri="{FF2B5EF4-FFF2-40B4-BE49-F238E27FC236}">
                    <a16:creationId xmlns:a16="http://schemas.microsoft.com/office/drawing/2014/main" id="{54FD752A-C01C-674F-B84F-49AA2CAD35A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8" name="Freeform 57">
                <a:extLst>
                  <a:ext uri="{FF2B5EF4-FFF2-40B4-BE49-F238E27FC236}">
                    <a16:creationId xmlns:a16="http://schemas.microsoft.com/office/drawing/2014/main" id="{B4A82436-6157-E44E-8EE6-3BF60954326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2" name="Group 54">
              <a:extLst>
                <a:ext uri="{FF2B5EF4-FFF2-40B4-BE49-F238E27FC236}">
                  <a16:creationId xmlns:a16="http://schemas.microsoft.com/office/drawing/2014/main" id="{12306478-C06A-E949-8F11-568E0A7905E8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103" name="Oval 55">
                <a:extLst>
                  <a:ext uri="{FF2B5EF4-FFF2-40B4-BE49-F238E27FC236}">
                    <a16:creationId xmlns:a16="http://schemas.microsoft.com/office/drawing/2014/main" id="{428D8F66-C2F8-3D4D-9C55-D8301797F3E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4" name="Freeform 56">
                <a:extLst>
                  <a:ext uri="{FF2B5EF4-FFF2-40B4-BE49-F238E27FC236}">
                    <a16:creationId xmlns:a16="http://schemas.microsoft.com/office/drawing/2014/main" id="{BE0E6D7F-8E65-6444-A14E-5B801355886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5" name="Freeform 57">
                <a:extLst>
                  <a:ext uri="{FF2B5EF4-FFF2-40B4-BE49-F238E27FC236}">
                    <a16:creationId xmlns:a16="http://schemas.microsoft.com/office/drawing/2014/main" id="{F240FE28-B484-3F4B-A724-5489E667760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BC7E67CD-3F7D-1E40-8F6F-30B25BA2929D}"/>
              </a:ext>
            </a:extLst>
          </p:cNvPr>
          <p:cNvGrpSpPr/>
          <p:nvPr/>
        </p:nvGrpSpPr>
        <p:grpSpPr>
          <a:xfrm>
            <a:off x="6823531" y="4709322"/>
            <a:ext cx="116647" cy="1938993"/>
            <a:chOff x="3483526" y="1992900"/>
            <a:chExt cx="116647" cy="1938993"/>
          </a:xfrm>
        </p:grpSpPr>
        <p:grpSp>
          <p:nvGrpSpPr>
            <p:cNvPr id="2119" name="Group 54">
              <a:extLst>
                <a:ext uri="{FF2B5EF4-FFF2-40B4-BE49-F238E27FC236}">
                  <a16:creationId xmlns:a16="http://schemas.microsoft.com/office/drawing/2014/main" id="{1C3E8C0C-CAD1-D245-B350-C2047A00B866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136" name="Oval 55">
                <a:extLst>
                  <a:ext uri="{FF2B5EF4-FFF2-40B4-BE49-F238E27FC236}">
                    <a16:creationId xmlns:a16="http://schemas.microsoft.com/office/drawing/2014/main" id="{7A84CF62-6C2F-2F48-B7BF-B8D65E84703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7" name="Freeform 56">
                <a:extLst>
                  <a:ext uri="{FF2B5EF4-FFF2-40B4-BE49-F238E27FC236}">
                    <a16:creationId xmlns:a16="http://schemas.microsoft.com/office/drawing/2014/main" id="{75AF122F-BFA2-2645-BDB2-742CACE2E67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8" name="Freeform 57">
                <a:extLst>
                  <a:ext uri="{FF2B5EF4-FFF2-40B4-BE49-F238E27FC236}">
                    <a16:creationId xmlns:a16="http://schemas.microsoft.com/office/drawing/2014/main" id="{7683F997-D86C-C241-BE82-A71CA0A0B10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0" name="Group 54">
              <a:extLst>
                <a:ext uri="{FF2B5EF4-FFF2-40B4-BE49-F238E27FC236}">
                  <a16:creationId xmlns:a16="http://schemas.microsoft.com/office/drawing/2014/main" id="{CF4AA0DA-8726-1144-A1EC-E1826257E9D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133" name="Oval 55">
                <a:extLst>
                  <a:ext uri="{FF2B5EF4-FFF2-40B4-BE49-F238E27FC236}">
                    <a16:creationId xmlns:a16="http://schemas.microsoft.com/office/drawing/2014/main" id="{3598B5DF-B321-FE4A-8642-8FD478977A5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4" name="Freeform 56">
                <a:extLst>
                  <a:ext uri="{FF2B5EF4-FFF2-40B4-BE49-F238E27FC236}">
                    <a16:creationId xmlns:a16="http://schemas.microsoft.com/office/drawing/2014/main" id="{6DC27018-2D85-8940-A970-0A382A50E11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5" name="Freeform 57">
                <a:extLst>
                  <a:ext uri="{FF2B5EF4-FFF2-40B4-BE49-F238E27FC236}">
                    <a16:creationId xmlns:a16="http://schemas.microsoft.com/office/drawing/2014/main" id="{B7466F48-530C-D74F-B098-2EFDA3F2ABE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1" name="Group 54">
              <a:extLst>
                <a:ext uri="{FF2B5EF4-FFF2-40B4-BE49-F238E27FC236}">
                  <a16:creationId xmlns:a16="http://schemas.microsoft.com/office/drawing/2014/main" id="{193D0369-2A3E-814E-A857-7A1516CD37AD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130" name="Oval 55">
                <a:extLst>
                  <a:ext uri="{FF2B5EF4-FFF2-40B4-BE49-F238E27FC236}">
                    <a16:creationId xmlns:a16="http://schemas.microsoft.com/office/drawing/2014/main" id="{40EA38F7-87E7-1B48-885C-B728CC6068B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1" name="Freeform 56">
                <a:extLst>
                  <a:ext uri="{FF2B5EF4-FFF2-40B4-BE49-F238E27FC236}">
                    <a16:creationId xmlns:a16="http://schemas.microsoft.com/office/drawing/2014/main" id="{B5C06957-EC67-994B-9997-F0E5EEA2BF9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2" name="Freeform 57">
                <a:extLst>
                  <a:ext uri="{FF2B5EF4-FFF2-40B4-BE49-F238E27FC236}">
                    <a16:creationId xmlns:a16="http://schemas.microsoft.com/office/drawing/2014/main" id="{7C64E458-CF84-774C-B3D4-408E79F2E02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2" name="Group 54">
              <a:extLst>
                <a:ext uri="{FF2B5EF4-FFF2-40B4-BE49-F238E27FC236}">
                  <a16:creationId xmlns:a16="http://schemas.microsoft.com/office/drawing/2014/main" id="{C1811F09-2C04-5C41-AA72-642574CC19B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127" name="Oval 55">
                <a:extLst>
                  <a:ext uri="{FF2B5EF4-FFF2-40B4-BE49-F238E27FC236}">
                    <a16:creationId xmlns:a16="http://schemas.microsoft.com/office/drawing/2014/main" id="{777238C2-C347-C641-9426-F00A0F3E423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8" name="Freeform 56">
                <a:extLst>
                  <a:ext uri="{FF2B5EF4-FFF2-40B4-BE49-F238E27FC236}">
                    <a16:creationId xmlns:a16="http://schemas.microsoft.com/office/drawing/2014/main" id="{1F6A36AF-72E2-CA48-B8C0-147BD7A871C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9" name="Freeform 57">
                <a:extLst>
                  <a:ext uri="{FF2B5EF4-FFF2-40B4-BE49-F238E27FC236}">
                    <a16:creationId xmlns:a16="http://schemas.microsoft.com/office/drawing/2014/main" id="{A193B1DE-6DFD-7947-A118-26CBF3B289E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3" name="Group 54">
              <a:extLst>
                <a:ext uri="{FF2B5EF4-FFF2-40B4-BE49-F238E27FC236}">
                  <a16:creationId xmlns:a16="http://schemas.microsoft.com/office/drawing/2014/main" id="{9580A4F2-DA7A-504D-8CA0-E14B30E1C353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124" name="Oval 55">
                <a:extLst>
                  <a:ext uri="{FF2B5EF4-FFF2-40B4-BE49-F238E27FC236}">
                    <a16:creationId xmlns:a16="http://schemas.microsoft.com/office/drawing/2014/main" id="{01647B6B-4700-E941-AC77-2DB5CB1F0ED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5" name="Freeform 56">
                <a:extLst>
                  <a:ext uri="{FF2B5EF4-FFF2-40B4-BE49-F238E27FC236}">
                    <a16:creationId xmlns:a16="http://schemas.microsoft.com/office/drawing/2014/main" id="{D684D4DF-AA06-0A4E-B462-61BB2ED63AC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6" name="Freeform 57">
                <a:extLst>
                  <a:ext uri="{FF2B5EF4-FFF2-40B4-BE49-F238E27FC236}">
                    <a16:creationId xmlns:a16="http://schemas.microsoft.com/office/drawing/2014/main" id="{30306D86-742B-2F44-B4C1-9FA3CD7DD17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39" name="Group 2138">
            <a:extLst>
              <a:ext uri="{FF2B5EF4-FFF2-40B4-BE49-F238E27FC236}">
                <a16:creationId xmlns:a16="http://schemas.microsoft.com/office/drawing/2014/main" id="{F1DF36B4-571C-2142-B401-690337BA5D9D}"/>
              </a:ext>
            </a:extLst>
          </p:cNvPr>
          <p:cNvGrpSpPr/>
          <p:nvPr/>
        </p:nvGrpSpPr>
        <p:grpSpPr>
          <a:xfrm>
            <a:off x="6999889" y="4709322"/>
            <a:ext cx="116647" cy="1938993"/>
            <a:chOff x="3483526" y="1992900"/>
            <a:chExt cx="116647" cy="1938993"/>
          </a:xfrm>
        </p:grpSpPr>
        <p:grpSp>
          <p:nvGrpSpPr>
            <p:cNvPr id="2140" name="Group 54">
              <a:extLst>
                <a:ext uri="{FF2B5EF4-FFF2-40B4-BE49-F238E27FC236}">
                  <a16:creationId xmlns:a16="http://schemas.microsoft.com/office/drawing/2014/main" id="{FC462789-9824-0140-9478-5B7336B8A2C4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157" name="Oval 55">
                <a:extLst>
                  <a:ext uri="{FF2B5EF4-FFF2-40B4-BE49-F238E27FC236}">
                    <a16:creationId xmlns:a16="http://schemas.microsoft.com/office/drawing/2014/main" id="{78BD66EA-2109-5943-AB85-23A2212C509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8" name="Freeform 56">
                <a:extLst>
                  <a:ext uri="{FF2B5EF4-FFF2-40B4-BE49-F238E27FC236}">
                    <a16:creationId xmlns:a16="http://schemas.microsoft.com/office/drawing/2014/main" id="{089014F5-C6DE-6A4A-9EF3-C7A680E7CDA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9" name="Freeform 57">
                <a:extLst>
                  <a:ext uri="{FF2B5EF4-FFF2-40B4-BE49-F238E27FC236}">
                    <a16:creationId xmlns:a16="http://schemas.microsoft.com/office/drawing/2014/main" id="{26C5BD59-886F-0745-8409-66C57D76404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1" name="Group 54">
              <a:extLst>
                <a:ext uri="{FF2B5EF4-FFF2-40B4-BE49-F238E27FC236}">
                  <a16:creationId xmlns:a16="http://schemas.microsoft.com/office/drawing/2014/main" id="{9C0F4B6E-6547-AC43-8BF7-4D92C76136FB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154" name="Oval 55">
                <a:extLst>
                  <a:ext uri="{FF2B5EF4-FFF2-40B4-BE49-F238E27FC236}">
                    <a16:creationId xmlns:a16="http://schemas.microsoft.com/office/drawing/2014/main" id="{D56B54B6-B9E6-1B4E-A454-022B71F0C26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5" name="Freeform 56">
                <a:extLst>
                  <a:ext uri="{FF2B5EF4-FFF2-40B4-BE49-F238E27FC236}">
                    <a16:creationId xmlns:a16="http://schemas.microsoft.com/office/drawing/2014/main" id="{3469DFB2-7F6E-5744-9E95-A0643A13E46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6" name="Freeform 57">
                <a:extLst>
                  <a:ext uri="{FF2B5EF4-FFF2-40B4-BE49-F238E27FC236}">
                    <a16:creationId xmlns:a16="http://schemas.microsoft.com/office/drawing/2014/main" id="{2AD0559A-17B0-2C4B-ADF3-36A91D94CB8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2" name="Group 54">
              <a:extLst>
                <a:ext uri="{FF2B5EF4-FFF2-40B4-BE49-F238E27FC236}">
                  <a16:creationId xmlns:a16="http://schemas.microsoft.com/office/drawing/2014/main" id="{E60DE88A-5ED0-104D-BE1B-17C451B34F4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151" name="Oval 55">
                <a:extLst>
                  <a:ext uri="{FF2B5EF4-FFF2-40B4-BE49-F238E27FC236}">
                    <a16:creationId xmlns:a16="http://schemas.microsoft.com/office/drawing/2014/main" id="{565E9F59-202D-CC4A-8736-977E97B4737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2" name="Freeform 56">
                <a:extLst>
                  <a:ext uri="{FF2B5EF4-FFF2-40B4-BE49-F238E27FC236}">
                    <a16:creationId xmlns:a16="http://schemas.microsoft.com/office/drawing/2014/main" id="{D70A9F4D-7EEE-484F-839E-F2436CA683E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3" name="Freeform 57">
                <a:extLst>
                  <a:ext uri="{FF2B5EF4-FFF2-40B4-BE49-F238E27FC236}">
                    <a16:creationId xmlns:a16="http://schemas.microsoft.com/office/drawing/2014/main" id="{1139E64E-DF39-DC49-8C36-6440F69378E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3" name="Group 54">
              <a:extLst>
                <a:ext uri="{FF2B5EF4-FFF2-40B4-BE49-F238E27FC236}">
                  <a16:creationId xmlns:a16="http://schemas.microsoft.com/office/drawing/2014/main" id="{FBAD39CD-55CA-5545-9652-94A6BD9F3071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148" name="Oval 55">
                <a:extLst>
                  <a:ext uri="{FF2B5EF4-FFF2-40B4-BE49-F238E27FC236}">
                    <a16:creationId xmlns:a16="http://schemas.microsoft.com/office/drawing/2014/main" id="{D1BD3F36-85AD-8640-8308-9C3D4CF440A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9" name="Freeform 56">
                <a:extLst>
                  <a:ext uri="{FF2B5EF4-FFF2-40B4-BE49-F238E27FC236}">
                    <a16:creationId xmlns:a16="http://schemas.microsoft.com/office/drawing/2014/main" id="{8F027581-438A-A146-946F-B4D06080351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0" name="Freeform 57">
                <a:extLst>
                  <a:ext uri="{FF2B5EF4-FFF2-40B4-BE49-F238E27FC236}">
                    <a16:creationId xmlns:a16="http://schemas.microsoft.com/office/drawing/2014/main" id="{53E297B7-D58A-684D-9E24-524D379DD6C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4" name="Group 54">
              <a:extLst>
                <a:ext uri="{FF2B5EF4-FFF2-40B4-BE49-F238E27FC236}">
                  <a16:creationId xmlns:a16="http://schemas.microsoft.com/office/drawing/2014/main" id="{A08463E9-2423-0C4A-A802-FF4CC40FDD16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145" name="Oval 55">
                <a:extLst>
                  <a:ext uri="{FF2B5EF4-FFF2-40B4-BE49-F238E27FC236}">
                    <a16:creationId xmlns:a16="http://schemas.microsoft.com/office/drawing/2014/main" id="{6C6DA638-694B-2844-8A17-74AAF7EC65C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6" name="Freeform 56">
                <a:extLst>
                  <a:ext uri="{FF2B5EF4-FFF2-40B4-BE49-F238E27FC236}">
                    <a16:creationId xmlns:a16="http://schemas.microsoft.com/office/drawing/2014/main" id="{A841F74C-5D1B-704D-A687-F1197448C8D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7" name="Freeform 57">
                <a:extLst>
                  <a:ext uri="{FF2B5EF4-FFF2-40B4-BE49-F238E27FC236}">
                    <a16:creationId xmlns:a16="http://schemas.microsoft.com/office/drawing/2014/main" id="{D5EECACA-66BC-4745-9F61-12182BE2F34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70" name="Group 2369">
            <a:extLst>
              <a:ext uri="{FF2B5EF4-FFF2-40B4-BE49-F238E27FC236}">
                <a16:creationId xmlns:a16="http://schemas.microsoft.com/office/drawing/2014/main" id="{4B15E1A1-848B-B746-934C-C911450B427D}"/>
              </a:ext>
            </a:extLst>
          </p:cNvPr>
          <p:cNvGrpSpPr/>
          <p:nvPr/>
        </p:nvGrpSpPr>
        <p:grpSpPr>
          <a:xfrm>
            <a:off x="4708800" y="4709322"/>
            <a:ext cx="116647" cy="1938993"/>
            <a:chOff x="3483526" y="1992900"/>
            <a:chExt cx="116647" cy="1938993"/>
          </a:xfrm>
        </p:grpSpPr>
        <p:grpSp>
          <p:nvGrpSpPr>
            <p:cNvPr id="2371" name="Group 54">
              <a:extLst>
                <a:ext uri="{FF2B5EF4-FFF2-40B4-BE49-F238E27FC236}">
                  <a16:creationId xmlns:a16="http://schemas.microsoft.com/office/drawing/2014/main" id="{F919AC8F-9949-2C4C-9871-B97A383740C3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388" name="Oval 55">
                <a:extLst>
                  <a:ext uri="{FF2B5EF4-FFF2-40B4-BE49-F238E27FC236}">
                    <a16:creationId xmlns:a16="http://schemas.microsoft.com/office/drawing/2014/main" id="{7126602E-3262-5E48-BEEA-0550511F430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9" name="Freeform 56">
                <a:extLst>
                  <a:ext uri="{FF2B5EF4-FFF2-40B4-BE49-F238E27FC236}">
                    <a16:creationId xmlns:a16="http://schemas.microsoft.com/office/drawing/2014/main" id="{392E48D6-DE94-A941-81B4-0054F7E130F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0" name="Freeform 57">
                <a:extLst>
                  <a:ext uri="{FF2B5EF4-FFF2-40B4-BE49-F238E27FC236}">
                    <a16:creationId xmlns:a16="http://schemas.microsoft.com/office/drawing/2014/main" id="{11B35040-44E7-A743-8193-DFE5A7992CD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2" name="Group 54">
              <a:extLst>
                <a:ext uri="{FF2B5EF4-FFF2-40B4-BE49-F238E27FC236}">
                  <a16:creationId xmlns:a16="http://schemas.microsoft.com/office/drawing/2014/main" id="{D8ED8873-3487-8A4E-AC4E-5F14993A1B6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385" name="Oval 55">
                <a:extLst>
                  <a:ext uri="{FF2B5EF4-FFF2-40B4-BE49-F238E27FC236}">
                    <a16:creationId xmlns:a16="http://schemas.microsoft.com/office/drawing/2014/main" id="{3CD67D54-CD4C-0242-8016-55604F4BA1E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6" name="Freeform 56">
                <a:extLst>
                  <a:ext uri="{FF2B5EF4-FFF2-40B4-BE49-F238E27FC236}">
                    <a16:creationId xmlns:a16="http://schemas.microsoft.com/office/drawing/2014/main" id="{37D842AD-3A0A-0D4B-819D-D1C02F78374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7" name="Freeform 57">
                <a:extLst>
                  <a:ext uri="{FF2B5EF4-FFF2-40B4-BE49-F238E27FC236}">
                    <a16:creationId xmlns:a16="http://schemas.microsoft.com/office/drawing/2014/main" id="{932D1B17-9A8A-FA4A-8581-22AE510C999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3" name="Group 54">
              <a:extLst>
                <a:ext uri="{FF2B5EF4-FFF2-40B4-BE49-F238E27FC236}">
                  <a16:creationId xmlns:a16="http://schemas.microsoft.com/office/drawing/2014/main" id="{F04F2F9F-5103-4540-AB7E-7BC62276ABAF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382" name="Oval 55">
                <a:extLst>
                  <a:ext uri="{FF2B5EF4-FFF2-40B4-BE49-F238E27FC236}">
                    <a16:creationId xmlns:a16="http://schemas.microsoft.com/office/drawing/2014/main" id="{B98551FE-1960-284F-9B4E-2EFB81A9EB7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3" name="Freeform 56">
                <a:extLst>
                  <a:ext uri="{FF2B5EF4-FFF2-40B4-BE49-F238E27FC236}">
                    <a16:creationId xmlns:a16="http://schemas.microsoft.com/office/drawing/2014/main" id="{CB4FEE85-C321-5E47-95C8-D6934E45B29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4" name="Freeform 57">
                <a:extLst>
                  <a:ext uri="{FF2B5EF4-FFF2-40B4-BE49-F238E27FC236}">
                    <a16:creationId xmlns:a16="http://schemas.microsoft.com/office/drawing/2014/main" id="{2ED2BAC0-9DC9-E94E-9E39-3EEA431759D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4" name="Group 54">
              <a:extLst>
                <a:ext uri="{FF2B5EF4-FFF2-40B4-BE49-F238E27FC236}">
                  <a16:creationId xmlns:a16="http://schemas.microsoft.com/office/drawing/2014/main" id="{BCF6A512-06AE-2B4D-9BF7-4D376A2E2517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379" name="Oval 55">
                <a:extLst>
                  <a:ext uri="{FF2B5EF4-FFF2-40B4-BE49-F238E27FC236}">
                    <a16:creationId xmlns:a16="http://schemas.microsoft.com/office/drawing/2014/main" id="{AA1E49CF-2C56-2D4C-92E4-01DB1E793A9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0" name="Freeform 56">
                <a:extLst>
                  <a:ext uri="{FF2B5EF4-FFF2-40B4-BE49-F238E27FC236}">
                    <a16:creationId xmlns:a16="http://schemas.microsoft.com/office/drawing/2014/main" id="{81D81DF5-9D3F-6C49-9CBD-B78B4832CE4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1" name="Freeform 57">
                <a:extLst>
                  <a:ext uri="{FF2B5EF4-FFF2-40B4-BE49-F238E27FC236}">
                    <a16:creationId xmlns:a16="http://schemas.microsoft.com/office/drawing/2014/main" id="{52A7FE74-00C4-C64F-95E6-5566D704BB2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5" name="Group 54">
              <a:extLst>
                <a:ext uri="{FF2B5EF4-FFF2-40B4-BE49-F238E27FC236}">
                  <a16:creationId xmlns:a16="http://schemas.microsoft.com/office/drawing/2014/main" id="{F60A6300-9A6F-1C4F-93E8-837758ADB302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376" name="Oval 55">
                <a:extLst>
                  <a:ext uri="{FF2B5EF4-FFF2-40B4-BE49-F238E27FC236}">
                    <a16:creationId xmlns:a16="http://schemas.microsoft.com/office/drawing/2014/main" id="{D7060E58-9330-2845-8D78-50E173BEFD5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7" name="Freeform 56">
                <a:extLst>
                  <a:ext uri="{FF2B5EF4-FFF2-40B4-BE49-F238E27FC236}">
                    <a16:creationId xmlns:a16="http://schemas.microsoft.com/office/drawing/2014/main" id="{34C27F9C-D416-E34C-AAE7-CA104D67EFC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8" name="Freeform 57">
                <a:extLst>
                  <a:ext uri="{FF2B5EF4-FFF2-40B4-BE49-F238E27FC236}">
                    <a16:creationId xmlns:a16="http://schemas.microsoft.com/office/drawing/2014/main" id="{DBB327B3-DBC0-104B-B9F0-56DFF359E33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91" name="Group 2390">
            <a:extLst>
              <a:ext uri="{FF2B5EF4-FFF2-40B4-BE49-F238E27FC236}">
                <a16:creationId xmlns:a16="http://schemas.microsoft.com/office/drawing/2014/main" id="{C793EBF8-A451-B94D-9340-E3EE3B6E733E}"/>
              </a:ext>
            </a:extLst>
          </p:cNvPr>
          <p:cNvGrpSpPr/>
          <p:nvPr/>
        </p:nvGrpSpPr>
        <p:grpSpPr>
          <a:xfrm>
            <a:off x="4000703" y="4709322"/>
            <a:ext cx="116647" cy="1938993"/>
            <a:chOff x="3483526" y="1992900"/>
            <a:chExt cx="116647" cy="1938993"/>
          </a:xfrm>
        </p:grpSpPr>
        <p:grpSp>
          <p:nvGrpSpPr>
            <p:cNvPr id="2392" name="Group 54">
              <a:extLst>
                <a:ext uri="{FF2B5EF4-FFF2-40B4-BE49-F238E27FC236}">
                  <a16:creationId xmlns:a16="http://schemas.microsoft.com/office/drawing/2014/main" id="{F2D54981-52B6-0943-9B89-C9E097FCA9F9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09" name="Oval 55">
                <a:extLst>
                  <a:ext uri="{FF2B5EF4-FFF2-40B4-BE49-F238E27FC236}">
                    <a16:creationId xmlns:a16="http://schemas.microsoft.com/office/drawing/2014/main" id="{151BDB89-7B88-F94C-9EF9-65D42DB8E62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0" name="Freeform 56">
                <a:extLst>
                  <a:ext uri="{FF2B5EF4-FFF2-40B4-BE49-F238E27FC236}">
                    <a16:creationId xmlns:a16="http://schemas.microsoft.com/office/drawing/2014/main" id="{6FA7D3C3-2DC5-D348-A59D-446CD1FC4D4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1" name="Freeform 57">
                <a:extLst>
                  <a:ext uri="{FF2B5EF4-FFF2-40B4-BE49-F238E27FC236}">
                    <a16:creationId xmlns:a16="http://schemas.microsoft.com/office/drawing/2014/main" id="{CF4BA7CA-2A67-FC4E-A4FF-E8953A65E3C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3" name="Group 54">
              <a:extLst>
                <a:ext uri="{FF2B5EF4-FFF2-40B4-BE49-F238E27FC236}">
                  <a16:creationId xmlns:a16="http://schemas.microsoft.com/office/drawing/2014/main" id="{2443F83D-5976-9048-BE49-B55959BA4F97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06" name="Oval 55">
                <a:extLst>
                  <a:ext uri="{FF2B5EF4-FFF2-40B4-BE49-F238E27FC236}">
                    <a16:creationId xmlns:a16="http://schemas.microsoft.com/office/drawing/2014/main" id="{A93263C0-77A5-3849-B41F-757A4B9F1CA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7" name="Freeform 56">
                <a:extLst>
                  <a:ext uri="{FF2B5EF4-FFF2-40B4-BE49-F238E27FC236}">
                    <a16:creationId xmlns:a16="http://schemas.microsoft.com/office/drawing/2014/main" id="{74A8D9A7-1BF2-6C40-B887-1F1F90C5BB9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8" name="Freeform 57">
                <a:extLst>
                  <a:ext uri="{FF2B5EF4-FFF2-40B4-BE49-F238E27FC236}">
                    <a16:creationId xmlns:a16="http://schemas.microsoft.com/office/drawing/2014/main" id="{18FFC45C-2C43-D940-AC76-E56DE16F873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4" name="Group 54">
              <a:extLst>
                <a:ext uri="{FF2B5EF4-FFF2-40B4-BE49-F238E27FC236}">
                  <a16:creationId xmlns:a16="http://schemas.microsoft.com/office/drawing/2014/main" id="{31FD5C00-9E3F-9F49-B341-1F645C013C4A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03" name="Oval 55">
                <a:extLst>
                  <a:ext uri="{FF2B5EF4-FFF2-40B4-BE49-F238E27FC236}">
                    <a16:creationId xmlns:a16="http://schemas.microsoft.com/office/drawing/2014/main" id="{6F978E51-A5F4-384A-8D99-A0DC24C1A66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4" name="Freeform 56">
                <a:extLst>
                  <a:ext uri="{FF2B5EF4-FFF2-40B4-BE49-F238E27FC236}">
                    <a16:creationId xmlns:a16="http://schemas.microsoft.com/office/drawing/2014/main" id="{ED9BEBEF-7EB6-E049-BA55-BD1B8023908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5" name="Freeform 57">
                <a:extLst>
                  <a:ext uri="{FF2B5EF4-FFF2-40B4-BE49-F238E27FC236}">
                    <a16:creationId xmlns:a16="http://schemas.microsoft.com/office/drawing/2014/main" id="{E2BE0392-4B50-C149-AABF-1457C395CF2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5" name="Group 54">
              <a:extLst>
                <a:ext uri="{FF2B5EF4-FFF2-40B4-BE49-F238E27FC236}">
                  <a16:creationId xmlns:a16="http://schemas.microsoft.com/office/drawing/2014/main" id="{5CA20C04-8D5D-8740-87ED-84FDD01273AE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00" name="Oval 55">
                <a:extLst>
                  <a:ext uri="{FF2B5EF4-FFF2-40B4-BE49-F238E27FC236}">
                    <a16:creationId xmlns:a16="http://schemas.microsoft.com/office/drawing/2014/main" id="{7F6A2A5D-14F1-084C-8AF6-871E52E922F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1" name="Freeform 56">
                <a:extLst>
                  <a:ext uri="{FF2B5EF4-FFF2-40B4-BE49-F238E27FC236}">
                    <a16:creationId xmlns:a16="http://schemas.microsoft.com/office/drawing/2014/main" id="{A4DD9777-7C01-F141-A1C4-8C6F2847AF2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2" name="Freeform 57">
                <a:extLst>
                  <a:ext uri="{FF2B5EF4-FFF2-40B4-BE49-F238E27FC236}">
                    <a16:creationId xmlns:a16="http://schemas.microsoft.com/office/drawing/2014/main" id="{FD4D9F6B-5410-5C4A-8BCA-0B284B975AA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6" name="Group 54">
              <a:extLst>
                <a:ext uri="{FF2B5EF4-FFF2-40B4-BE49-F238E27FC236}">
                  <a16:creationId xmlns:a16="http://schemas.microsoft.com/office/drawing/2014/main" id="{226F0BFA-66CC-B147-92B2-4A10E608A0B5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397" name="Oval 55">
                <a:extLst>
                  <a:ext uri="{FF2B5EF4-FFF2-40B4-BE49-F238E27FC236}">
                    <a16:creationId xmlns:a16="http://schemas.microsoft.com/office/drawing/2014/main" id="{7AF1F1CA-CFFF-F548-AF91-2BA70547CEC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8" name="Freeform 56">
                <a:extLst>
                  <a:ext uri="{FF2B5EF4-FFF2-40B4-BE49-F238E27FC236}">
                    <a16:creationId xmlns:a16="http://schemas.microsoft.com/office/drawing/2014/main" id="{DEFA2EF7-CEC2-E842-AFEE-1A64A74F6D1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9" name="Freeform 57">
                <a:extLst>
                  <a:ext uri="{FF2B5EF4-FFF2-40B4-BE49-F238E27FC236}">
                    <a16:creationId xmlns:a16="http://schemas.microsoft.com/office/drawing/2014/main" id="{5CA47470-2372-7045-B9B4-3C82B126EAE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12" name="Group 2411">
            <a:extLst>
              <a:ext uri="{FF2B5EF4-FFF2-40B4-BE49-F238E27FC236}">
                <a16:creationId xmlns:a16="http://schemas.microsoft.com/office/drawing/2014/main" id="{3193A807-91DA-3344-927F-C290D76C2A5B}"/>
              </a:ext>
            </a:extLst>
          </p:cNvPr>
          <p:cNvGrpSpPr/>
          <p:nvPr/>
        </p:nvGrpSpPr>
        <p:grpSpPr>
          <a:xfrm>
            <a:off x="4183232" y="4709322"/>
            <a:ext cx="116647" cy="1938993"/>
            <a:chOff x="3483526" y="1992900"/>
            <a:chExt cx="116647" cy="1938993"/>
          </a:xfrm>
        </p:grpSpPr>
        <p:grpSp>
          <p:nvGrpSpPr>
            <p:cNvPr id="2413" name="Group 54">
              <a:extLst>
                <a:ext uri="{FF2B5EF4-FFF2-40B4-BE49-F238E27FC236}">
                  <a16:creationId xmlns:a16="http://schemas.microsoft.com/office/drawing/2014/main" id="{64E630BA-FFDF-BC40-81B5-5D6F5000001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30" name="Oval 55">
                <a:extLst>
                  <a:ext uri="{FF2B5EF4-FFF2-40B4-BE49-F238E27FC236}">
                    <a16:creationId xmlns:a16="http://schemas.microsoft.com/office/drawing/2014/main" id="{9BB23951-8120-364F-B668-63AE65E1A8A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1" name="Freeform 56">
                <a:extLst>
                  <a:ext uri="{FF2B5EF4-FFF2-40B4-BE49-F238E27FC236}">
                    <a16:creationId xmlns:a16="http://schemas.microsoft.com/office/drawing/2014/main" id="{A4ADB945-50DD-474D-A0CC-1F5752C178D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2" name="Freeform 57">
                <a:extLst>
                  <a:ext uri="{FF2B5EF4-FFF2-40B4-BE49-F238E27FC236}">
                    <a16:creationId xmlns:a16="http://schemas.microsoft.com/office/drawing/2014/main" id="{999B59DA-CA9B-6A4F-AE47-AF94AE3AE82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4" name="Group 54">
              <a:extLst>
                <a:ext uri="{FF2B5EF4-FFF2-40B4-BE49-F238E27FC236}">
                  <a16:creationId xmlns:a16="http://schemas.microsoft.com/office/drawing/2014/main" id="{97146F0A-BD6D-9641-814B-C009D7069132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27" name="Oval 55">
                <a:extLst>
                  <a:ext uri="{FF2B5EF4-FFF2-40B4-BE49-F238E27FC236}">
                    <a16:creationId xmlns:a16="http://schemas.microsoft.com/office/drawing/2014/main" id="{84A36C01-50C3-CB4E-AF9C-6961B16A5C3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8" name="Freeform 56">
                <a:extLst>
                  <a:ext uri="{FF2B5EF4-FFF2-40B4-BE49-F238E27FC236}">
                    <a16:creationId xmlns:a16="http://schemas.microsoft.com/office/drawing/2014/main" id="{03C0BE7A-D2EC-1C4D-B86E-6A261699AC1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9" name="Freeform 57">
                <a:extLst>
                  <a:ext uri="{FF2B5EF4-FFF2-40B4-BE49-F238E27FC236}">
                    <a16:creationId xmlns:a16="http://schemas.microsoft.com/office/drawing/2014/main" id="{4AF6D133-3A83-904D-9061-538D399AA7E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5" name="Group 54">
              <a:extLst>
                <a:ext uri="{FF2B5EF4-FFF2-40B4-BE49-F238E27FC236}">
                  <a16:creationId xmlns:a16="http://schemas.microsoft.com/office/drawing/2014/main" id="{3CD3D7C7-96AA-0E43-8B05-90CA1A8EC93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24" name="Oval 55">
                <a:extLst>
                  <a:ext uri="{FF2B5EF4-FFF2-40B4-BE49-F238E27FC236}">
                    <a16:creationId xmlns:a16="http://schemas.microsoft.com/office/drawing/2014/main" id="{A24C1569-14B6-A244-B3E7-A54FDC51D90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5" name="Freeform 56">
                <a:extLst>
                  <a:ext uri="{FF2B5EF4-FFF2-40B4-BE49-F238E27FC236}">
                    <a16:creationId xmlns:a16="http://schemas.microsoft.com/office/drawing/2014/main" id="{E8E3B7D2-B519-CC40-BF46-3FB37B0A35F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6" name="Freeform 57">
                <a:extLst>
                  <a:ext uri="{FF2B5EF4-FFF2-40B4-BE49-F238E27FC236}">
                    <a16:creationId xmlns:a16="http://schemas.microsoft.com/office/drawing/2014/main" id="{C10E7C5B-5A5E-C648-B55A-F21E9116FCF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6" name="Group 54">
              <a:extLst>
                <a:ext uri="{FF2B5EF4-FFF2-40B4-BE49-F238E27FC236}">
                  <a16:creationId xmlns:a16="http://schemas.microsoft.com/office/drawing/2014/main" id="{EB6B7F20-F23E-C24F-AFB4-1B73B286483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21" name="Oval 55">
                <a:extLst>
                  <a:ext uri="{FF2B5EF4-FFF2-40B4-BE49-F238E27FC236}">
                    <a16:creationId xmlns:a16="http://schemas.microsoft.com/office/drawing/2014/main" id="{1AF2A24B-D942-C242-A0DF-DDDFB21518B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2" name="Freeform 56">
                <a:extLst>
                  <a:ext uri="{FF2B5EF4-FFF2-40B4-BE49-F238E27FC236}">
                    <a16:creationId xmlns:a16="http://schemas.microsoft.com/office/drawing/2014/main" id="{3A172CDF-17FF-7148-AEA0-C9F69C5CFA8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3" name="Freeform 57">
                <a:extLst>
                  <a:ext uri="{FF2B5EF4-FFF2-40B4-BE49-F238E27FC236}">
                    <a16:creationId xmlns:a16="http://schemas.microsoft.com/office/drawing/2014/main" id="{8CCFAB4C-4C8F-3D4C-AFBF-4748332F8F5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7" name="Group 54">
              <a:extLst>
                <a:ext uri="{FF2B5EF4-FFF2-40B4-BE49-F238E27FC236}">
                  <a16:creationId xmlns:a16="http://schemas.microsoft.com/office/drawing/2014/main" id="{579FCD22-9751-BB4D-856B-9C4536A38C4D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18" name="Oval 55">
                <a:extLst>
                  <a:ext uri="{FF2B5EF4-FFF2-40B4-BE49-F238E27FC236}">
                    <a16:creationId xmlns:a16="http://schemas.microsoft.com/office/drawing/2014/main" id="{E9C8B082-AD0D-4048-963E-D1B765889F7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9" name="Freeform 56">
                <a:extLst>
                  <a:ext uri="{FF2B5EF4-FFF2-40B4-BE49-F238E27FC236}">
                    <a16:creationId xmlns:a16="http://schemas.microsoft.com/office/drawing/2014/main" id="{562D061A-864B-DF46-A6B4-F9D227663EE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0" name="Freeform 57">
                <a:extLst>
                  <a:ext uri="{FF2B5EF4-FFF2-40B4-BE49-F238E27FC236}">
                    <a16:creationId xmlns:a16="http://schemas.microsoft.com/office/drawing/2014/main" id="{3380B3E3-DAC6-8B43-B82B-DE7422F497F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33" name="Group 2432">
            <a:extLst>
              <a:ext uri="{FF2B5EF4-FFF2-40B4-BE49-F238E27FC236}">
                <a16:creationId xmlns:a16="http://schemas.microsoft.com/office/drawing/2014/main" id="{14F3277A-7AA2-8F4C-ADB1-9C3915E73092}"/>
              </a:ext>
            </a:extLst>
          </p:cNvPr>
          <p:cNvGrpSpPr/>
          <p:nvPr/>
        </p:nvGrpSpPr>
        <p:grpSpPr>
          <a:xfrm>
            <a:off x="4354386" y="4709322"/>
            <a:ext cx="116647" cy="1938993"/>
            <a:chOff x="3483526" y="1992900"/>
            <a:chExt cx="116647" cy="1938993"/>
          </a:xfrm>
        </p:grpSpPr>
        <p:grpSp>
          <p:nvGrpSpPr>
            <p:cNvPr id="2434" name="Group 54">
              <a:extLst>
                <a:ext uri="{FF2B5EF4-FFF2-40B4-BE49-F238E27FC236}">
                  <a16:creationId xmlns:a16="http://schemas.microsoft.com/office/drawing/2014/main" id="{AFC8068D-8BFF-F543-BB75-1AEC56AD8951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51" name="Oval 55">
                <a:extLst>
                  <a:ext uri="{FF2B5EF4-FFF2-40B4-BE49-F238E27FC236}">
                    <a16:creationId xmlns:a16="http://schemas.microsoft.com/office/drawing/2014/main" id="{D7DAED29-2FA2-6B4D-A087-B088544441A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2" name="Freeform 56">
                <a:extLst>
                  <a:ext uri="{FF2B5EF4-FFF2-40B4-BE49-F238E27FC236}">
                    <a16:creationId xmlns:a16="http://schemas.microsoft.com/office/drawing/2014/main" id="{B099BB5A-8668-574C-9FE9-98741938FA2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3" name="Freeform 57">
                <a:extLst>
                  <a:ext uri="{FF2B5EF4-FFF2-40B4-BE49-F238E27FC236}">
                    <a16:creationId xmlns:a16="http://schemas.microsoft.com/office/drawing/2014/main" id="{48939E36-FC1D-F14C-A326-B67E70633BE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5" name="Group 54">
              <a:extLst>
                <a:ext uri="{FF2B5EF4-FFF2-40B4-BE49-F238E27FC236}">
                  <a16:creationId xmlns:a16="http://schemas.microsoft.com/office/drawing/2014/main" id="{3D4E75AB-DD56-DB42-B69C-40773C471E70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48" name="Oval 55">
                <a:extLst>
                  <a:ext uri="{FF2B5EF4-FFF2-40B4-BE49-F238E27FC236}">
                    <a16:creationId xmlns:a16="http://schemas.microsoft.com/office/drawing/2014/main" id="{F3890400-D9D1-A442-92C5-BF7F0BFCBB3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9" name="Freeform 56">
                <a:extLst>
                  <a:ext uri="{FF2B5EF4-FFF2-40B4-BE49-F238E27FC236}">
                    <a16:creationId xmlns:a16="http://schemas.microsoft.com/office/drawing/2014/main" id="{7B5ACB3C-520C-844E-9E7A-6474C7B4D35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0" name="Freeform 57">
                <a:extLst>
                  <a:ext uri="{FF2B5EF4-FFF2-40B4-BE49-F238E27FC236}">
                    <a16:creationId xmlns:a16="http://schemas.microsoft.com/office/drawing/2014/main" id="{BEE7FEC9-6E3F-4946-804C-64E9B8D04BD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6" name="Group 54">
              <a:extLst>
                <a:ext uri="{FF2B5EF4-FFF2-40B4-BE49-F238E27FC236}">
                  <a16:creationId xmlns:a16="http://schemas.microsoft.com/office/drawing/2014/main" id="{96E4CF8C-B1B4-814E-9ACA-329A458DC2E5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45" name="Oval 55">
                <a:extLst>
                  <a:ext uri="{FF2B5EF4-FFF2-40B4-BE49-F238E27FC236}">
                    <a16:creationId xmlns:a16="http://schemas.microsoft.com/office/drawing/2014/main" id="{BD007380-2C9A-C443-A028-0A328DCFA4D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6" name="Freeform 56">
                <a:extLst>
                  <a:ext uri="{FF2B5EF4-FFF2-40B4-BE49-F238E27FC236}">
                    <a16:creationId xmlns:a16="http://schemas.microsoft.com/office/drawing/2014/main" id="{67EA09F3-6BD5-9E46-A802-011DF46ED40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7" name="Freeform 57">
                <a:extLst>
                  <a:ext uri="{FF2B5EF4-FFF2-40B4-BE49-F238E27FC236}">
                    <a16:creationId xmlns:a16="http://schemas.microsoft.com/office/drawing/2014/main" id="{141E954D-636A-A14B-8929-FF80D086D0A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7" name="Group 54">
              <a:extLst>
                <a:ext uri="{FF2B5EF4-FFF2-40B4-BE49-F238E27FC236}">
                  <a16:creationId xmlns:a16="http://schemas.microsoft.com/office/drawing/2014/main" id="{66E91682-DBF4-EC4A-8B22-8C7ADCD82BCF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42" name="Oval 55">
                <a:extLst>
                  <a:ext uri="{FF2B5EF4-FFF2-40B4-BE49-F238E27FC236}">
                    <a16:creationId xmlns:a16="http://schemas.microsoft.com/office/drawing/2014/main" id="{836CA8F9-06C8-A14A-B916-6DA30CFD879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3" name="Freeform 56">
                <a:extLst>
                  <a:ext uri="{FF2B5EF4-FFF2-40B4-BE49-F238E27FC236}">
                    <a16:creationId xmlns:a16="http://schemas.microsoft.com/office/drawing/2014/main" id="{62A72A8D-936D-2D4C-BAF7-1D7B2FBD594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4" name="Freeform 57">
                <a:extLst>
                  <a:ext uri="{FF2B5EF4-FFF2-40B4-BE49-F238E27FC236}">
                    <a16:creationId xmlns:a16="http://schemas.microsoft.com/office/drawing/2014/main" id="{DC769586-A6C2-D548-81C1-5CA1DD22BE9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8" name="Group 54">
              <a:extLst>
                <a:ext uri="{FF2B5EF4-FFF2-40B4-BE49-F238E27FC236}">
                  <a16:creationId xmlns:a16="http://schemas.microsoft.com/office/drawing/2014/main" id="{FCE6C8CF-14FA-2B49-A414-67269504DAA5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39" name="Oval 55">
                <a:extLst>
                  <a:ext uri="{FF2B5EF4-FFF2-40B4-BE49-F238E27FC236}">
                    <a16:creationId xmlns:a16="http://schemas.microsoft.com/office/drawing/2014/main" id="{3D6B4BAE-1CCB-F144-9CC1-025BCF77DFA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0" name="Freeform 56">
                <a:extLst>
                  <a:ext uri="{FF2B5EF4-FFF2-40B4-BE49-F238E27FC236}">
                    <a16:creationId xmlns:a16="http://schemas.microsoft.com/office/drawing/2014/main" id="{F4F6E151-CC02-8B41-B3DD-D2778F02829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1" name="Freeform 57">
                <a:extLst>
                  <a:ext uri="{FF2B5EF4-FFF2-40B4-BE49-F238E27FC236}">
                    <a16:creationId xmlns:a16="http://schemas.microsoft.com/office/drawing/2014/main" id="{F4E67C2A-0400-514F-8C6E-2C9C9E3AB15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54" name="Group 2453">
            <a:extLst>
              <a:ext uri="{FF2B5EF4-FFF2-40B4-BE49-F238E27FC236}">
                <a16:creationId xmlns:a16="http://schemas.microsoft.com/office/drawing/2014/main" id="{E126FF1D-E00F-BD40-9902-488C032181FF}"/>
              </a:ext>
            </a:extLst>
          </p:cNvPr>
          <p:cNvGrpSpPr/>
          <p:nvPr/>
        </p:nvGrpSpPr>
        <p:grpSpPr>
          <a:xfrm>
            <a:off x="4532160" y="4709322"/>
            <a:ext cx="116647" cy="1938993"/>
            <a:chOff x="3483526" y="1992900"/>
            <a:chExt cx="116647" cy="1938993"/>
          </a:xfrm>
        </p:grpSpPr>
        <p:grpSp>
          <p:nvGrpSpPr>
            <p:cNvPr id="2455" name="Group 54">
              <a:extLst>
                <a:ext uri="{FF2B5EF4-FFF2-40B4-BE49-F238E27FC236}">
                  <a16:creationId xmlns:a16="http://schemas.microsoft.com/office/drawing/2014/main" id="{3A6DF992-DEE1-D046-82E1-005AABB41A03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72" name="Oval 55">
                <a:extLst>
                  <a:ext uri="{FF2B5EF4-FFF2-40B4-BE49-F238E27FC236}">
                    <a16:creationId xmlns:a16="http://schemas.microsoft.com/office/drawing/2014/main" id="{B0B4A7AC-9DCD-FA46-8B2F-C13B566B80A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3" name="Freeform 56">
                <a:extLst>
                  <a:ext uri="{FF2B5EF4-FFF2-40B4-BE49-F238E27FC236}">
                    <a16:creationId xmlns:a16="http://schemas.microsoft.com/office/drawing/2014/main" id="{6165CDDC-FE7B-AA45-9D19-09A71241823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4" name="Freeform 57">
                <a:extLst>
                  <a:ext uri="{FF2B5EF4-FFF2-40B4-BE49-F238E27FC236}">
                    <a16:creationId xmlns:a16="http://schemas.microsoft.com/office/drawing/2014/main" id="{5FC04E6D-B7F8-E94E-97D5-3BE775F740C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6" name="Group 54">
              <a:extLst>
                <a:ext uri="{FF2B5EF4-FFF2-40B4-BE49-F238E27FC236}">
                  <a16:creationId xmlns:a16="http://schemas.microsoft.com/office/drawing/2014/main" id="{4F1BD401-86F6-E646-B208-3034AD750316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69" name="Oval 55">
                <a:extLst>
                  <a:ext uri="{FF2B5EF4-FFF2-40B4-BE49-F238E27FC236}">
                    <a16:creationId xmlns:a16="http://schemas.microsoft.com/office/drawing/2014/main" id="{F9AD35F7-6284-8240-837D-7D65DA4AF03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0" name="Freeform 56">
                <a:extLst>
                  <a:ext uri="{FF2B5EF4-FFF2-40B4-BE49-F238E27FC236}">
                    <a16:creationId xmlns:a16="http://schemas.microsoft.com/office/drawing/2014/main" id="{495BE3AA-F9FF-FA43-A8A7-468045D57F5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1" name="Freeform 57">
                <a:extLst>
                  <a:ext uri="{FF2B5EF4-FFF2-40B4-BE49-F238E27FC236}">
                    <a16:creationId xmlns:a16="http://schemas.microsoft.com/office/drawing/2014/main" id="{20C4D60E-51E9-BC4D-972B-C315C9DB2DA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7" name="Group 54">
              <a:extLst>
                <a:ext uri="{FF2B5EF4-FFF2-40B4-BE49-F238E27FC236}">
                  <a16:creationId xmlns:a16="http://schemas.microsoft.com/office/drawing/2014/main" id="{53B303F1-A34E-434E-BD1F-9F77EFE84EAF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66" name="Oval 55">
                <a:extLst>
                  <a:ext uri="{FF2B5EF4-FFF2-40B4-BE49-F238E27FC236}">
                    <a16:creationId xmlns:a16="http://schemas.microsoft.com/office/drawing/2014/main" id="{32EFDD94-E0B8-8E48-94DF-AAA2F9782A6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7" name="Freeform 56">
                <a:extLst>
                  <a:ext uri="{FF2B5EF4-FFF2-40B4-BE49-F238E27FC236}">
                    <a16:creationId xmlns:a16="http://schemas.microsoft.com/office/drawing/2014/main" id="{A5625230-0FA4-A144-AC3D-0AE84929969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8" name="Freeform 57">
                <a:extLst>
                  <a:ext uri="{FF2B5EF4-FFF2-40B4-BE49-F238E27FC236}">
                    <a16:creationId xmlns:a16="http://schemas.microsoft.com/office/drawing/2014/main" id="{BC42AB4E-527C-2440-AD02-2C20EA88B38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8" name="Group 54">
              <a:extLst>
                <a:ext uri="{FF2B5EF4-FFF2-40B4-BE49-F238E27FC236}">
                  <a16:creationId xmlns:a16="http://schemas.microsoft.com/office/drawing/2014/main" id="{05179525-A9E4-904B-9461-7FB2D898BDC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63" name="Oval 55">
                <a:extLst>
                  <a:ext uri="{FF2B5EF4-FFF2-40B4-BE49-F238E27FC236}">
                    <a16:creationId xmlns:a16="http://schemas.microsoft.com/office/drawing/2014/main" id="{50B3E1AC-09D2-7542-A600-98BC46BB3EF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4" name="Freeform 56">
                <a:extLst>
                  <a:ext uri="{FF2B5EF4-FFF2-40B4-BE49-F238E27FC236}">
                    <a16:creationId xmlns:a16="http://schemas.microsoft.com/office/drawing/2014/main" id="{4D97684C-5181-D442-9B1A-C134AF32BBC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5" name="Freeform 57">
                <a:extLst>
                  <a:ext uri="{FF2B5EF4-FFF2-40B4-BE49-F238E27FC236}">
                    <a16:creationId xmlns:a16="http://schemas.microsoft.com/office/drawing/2014/main" id="{B772C8A6-2B62-C342-B152-DA8A0CFB536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9" name="Group 54">
              <a:extLst>
                <a:ext uri="{FF2B5EF4-FFF2-40B4-BE49-F238E27FC236}">
                  <a16:creationId xmlns:a16="http://schemas.microsoft.com/office/drawing/2014/main" id="{3F301B19-E1B0-B945-8059-C12CE28D5A71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60" name="Oval 55">
                <a:extLst>
                  <a:ext uri="{FF2B5EF4-FFF2-40B4-BE49-F238E27FC236}">
                    <a16:creationId xmlns:a16="http://schemas.microsoft.com/office/drawing/2014/main" id="{868A3935-22C6-0E42-BCD6-9CDBA5E30EC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1" name="Freeform 56">
                <a:extLst>
                  <a:ext uri="{FF2B5EF4-FFF2-40B4-BE49-F238E27FC236}">
                    <a16:creationId xmlns:a16="http://schemas.microsoft.com/office/drawing/2014/main" id="{E7D44A42-AE6C-0B42-8A20-D2F54931D9B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2" name="Freeform 57">
                <a:extLst>
                  <a:ext uri="{FF2B5EF4-FFF2-40B4-BE49-F238E27FC236}">
                    <a16:creationId xmlns:a16="http://schemas.microsoft.com/office/drawing/2014/main" id="{5BFB2520-7360-194F-BE45-F1240768DD6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75" name="Group 2474">
            <a:extLst>
              <a:ext uri="{FF2B5EF4-FFF2-40B4-BE49-F238E27FC236}">
                <a16:creationId xmlns:a16="http://schemas.microsoft.com/office/drawing/2014/main" id="{157BB5E5-83DC-984B-AAAE-65EDE79E7E0F}"/>
              </a:ext>
            </a:extLst>
          </p:cNvPr>
          <p:cNvGrpSpPr/>
          <p:nvPr/>
        </p:nvGrpSpPr>
        <p:grpSpPr>
          <a:xfrm>
            <a:off x="4883472" y="4709322"/>
            <a:ext cx="116647" cy="1938993"/>
            <a:chOff x="3483526" y="1992900"/>
            <a:chExt cx="116647" cy="1938993"/>
          </a:xfrm>
        </p:grpSpPr>
        <p:grpSp>
          <p:nvGrpSpPr>
            <p:cNvPr id="2476" name="Group 54">
              <a:extLst>
                <a:ext uri="{FF2B5EF4-FFF2-40B4-BE49-F238E27FC236}">
                  <a16:creationId xmlns:a16="http://schemas.microsoft.com/office/drawing/2014/main" id="{E24B1C38-0509-C441-9EDC-6E5B7740B57E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93" name="Oval 55">
                <a:extLst>
                  <a:ext uri="{FF2B5EF4-FFF2-40B4-BE49-F238E27FC236}">
                    <a16:creationId xmlns:a16="http://schemas.microsoft.com/office/drawing/2014/main" id="{4E9863EE-E5EF-D443-9F20-26FC5C10CCF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4" name="Freeform 56">
                <a:extLst>
                  <a:ext uri="{FF2B5EF4-FFF2-40B4-BE49-F238E27FC236}">
                    <a16:creationId xmlns:a16="http://schemas.microsoft.com/office/drawing/2014/main" id="{958F327D-F5E9-6949-8FC6-194427DD8A7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5" name="Freeform 57">
                <a:extLst>
                  <a:ext uri="{FF2B5EF4-FFF2-40B4-BE49-F238E27FC236}">
                    <a16:creationId xmlns:a16="http://schemas.microsoft.com/office/drawing/2014/main" id="{49D3EE36-5648-9449-A7CF-40351CC47E8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7" name="Group 54">
              <a:extLst>
                <a:ext uri="{FF2B5EF4-FFF2-40B4-BE49-F238E27FC236}">
                  <a16:creationId xmlns:a16="http://schemas.microsoft.com/office/drawing/2014/main" id="{24725528-3D9C-2C4C-AD95-8642C9DB6FA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90" name="Oval 55">
                <a:extLst>
                  <a:ext uri="{FF2B5EF4-FFF2-40B4-BE49-F238E27FC236}">
                    <a16:creationId xmlns:a16="http://schemas.microsoft.com/office/drawing/2014/main" id="{3FD414C6-F6C6-304E-87F2-FFDF3A70EE2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1" name="Freeform 56">
                <a:extLst>
                  <a:ext uri="{FF2B5EF4-FFF2-40B4-BE49-F238E27FC236}">
                    <a16:creationId xmlns:a16="http://schemas.microsoft.com/office/drawing/2014/main" id="{800E6179-05D8-4D40-85DC-1071DE987CF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2" name="Freeform 57">
                <a:extLst>
                  <a:ext uri="{FF2B5EF4-FFF2-40B4-BE49-F238E27FC236}">
                    <a16:creationId xmlns:a16="http://schemas.microsoft.com/office/drawing/2014/main" id="{72689D7B-4606-A345-9396-A49653A6273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8" name="Group 54">
              <a:extLst>
                <a:ext uri="{FF2B5EF4-FFF2-40B4-BE49-F238E27FC236}">
                  <a16:creationId xmlns:a16="http://schemas.microsoft.com/office/drawing/2014/main" id="{2B548B25-BE7A-B548-AFD4-A49F62EA59CC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87" name="Oval 55">
                <a:extLst>
                  <a:ext uri="{FF2B5EF4-FFF2-40B4-BE49-F238E27FC236}">
                    <a16:creationId xmlns:a16="http://schemas.microsoft.com/office/drawing/2014/main" id="{EE26B282-5F1C-A841-8CDC-45429C166DF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8" name="Freeform 56">
                <a:extLst>
                  <a:ext uri="{FF2B5EF4-FFF2-40B4-BE49-F238E27FC236}">
                    <a16:creationId xmlns:a16="http://schemas.microsoft.com/office/drawing/2014/main" id="{959AEEFE-BF31-F044-9732-71167F4399F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9" name="Freeform 57">
                <a:extLst>
                  <a:ext uri="{FF2B5EF4-FFF2-40B4-BE49-F238E27FC236}">
                    <a16:creationId xmlns:a16="http://schemas.microsoft.com/office/drawing/2014/main" id="{E049D55E-0BD1-1546-A580-5F1B16B3985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9" name="Group 54">
              <a:extLst>
                <a:ext uri="{FF2B5EF4-FFF2-40B4-BE49-F238E27FC236}">
                  <a16:creationId xmlns:a16="http://schemas.microsoft.com/office/drawing/2014/main" id="{129692C0-C581-0D48-9CCF-347EE71A7A6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84" name="Oval 55">
                <a:extLst>
                  <a:ext uri="{FF2B5EF4-FFF2-40B4-BE49-F238E27FC236}">
                    <a16:creationId xmlns:a16="http://schemas.microsoft.com/office/drawing/2014/main" id="{525F7990-FD81-C54F-94B5-E83F334239B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5" name="Freeform 56">
                <a:extLst>
                  <a:ext uri="{FF2B5EF4-FFF2-40B4-BE49-F238E27FC236}">
                    <a16:creationId xmlns:a16="http://schemas.microsoft.com/office/drawing/2014/main" id="{ABF252AD-2A8F-0845-8AA0-496E59C11C1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6" name="Freeform 57">
                <a:extLst>
                  <a:ext uri="{FF2B5EF4-FFF2-40B4-BE49-F238E27FC236}">
                    <a16:creationId xmlns:a16="http://schemas.microsoft.com/office/drawing/2014/main" id="{412D7E8E-C71E-2044-B085-73F52FEDD40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80" name="Group 54">
              <a:extLst>
                <a:ext uri="{FF2B5EF4-FFF2-40B4-BE49-F238E27FC236}">
                  <a16:creationId xmlns:a16="http://schemas.microsoft.com/office/drawing/2014/main" id="{764ADB68-8A86-6541-A6B2-1D78076C471D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81" name="Oval 55">
                <a:extLst>
                  <a:ext uri="{FF2B5EF4-FFF2-40B4-BE49-F238E27FC236}">
                    <a16:creationId xmlns:a16="http://schemas.microsoft.com/office/drawing/2014/main" id="{0DC8897A-442F-0847-AFBF-6336CD988D2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2" name="Freeform 56">
                <a:extLst>
                  <a:ext uri="{FF2B5EF4-FFF2-40B4-BE49-F238E27FC236}">
                    <a16:creationId xmlns:a16="http://schemas.microsoft.com/office/drawing/2014/main" id="{FC936E7A-4BC6-3746-984A-300E5C3556A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3" name="Freeform 57">
                <a:extLst>
                  <a:ext uri="{FF2B5EF4-FFF2-40B4-BE49-F238E27FC236}">
                    <a16:creationId xmlns:a16="http://schemas.microsoft.com/office/drawing/2014/main" id="{4DFD063B-68BC-874C-B8F5-F3F7ECEED74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96" name="Group 2495">
            <a:extLst>
              <a:ext uri="{FF2B5EF4-FFF2-40B4-BE49-F238E27FC236}">
                <a16:creationId xmlns:a16="http://schemas.microsoft.com/office/drawing/2014/main" id="{0CCF26B1-18D5-9F49-9CF5-A76347096AB2}"/>
              </a:ext>
            </a:extLst>
          </p:cNvPr>
          <p:cNvGrpSpPr/>
          <p:nvPr/>
        </p:nvGrpSpPr>
        <p:grpSpPr>
          <a:xfrm>
            <a:off x="5059897" y="4709322"/>
            <a:ext cx="116647" cy="1938993"/>
            <a:chOff x="3483526" y="1992900"/>
            <a:chExt cx="116647" cy="1938993"/>
          </a:xfrm>
        </p:grpSpPr>
        <p:grpSp>
          <p:nvGrpSpPr>
            <p:cNvPr id="2497" name="Group 54">
              <a:extLst>
                <a:ext uri="{FF2B5EF4-FFF2-40B4-BE49-F238E27FC236}">
                  <a16:creationId xmlns:a16="http://schemas.microsoft.com/office/drawing/2014/main" id="{E95A1303-8F13-1B43-87A8-02C2E1F507F5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514" name="Oval 55">
                <a:extLst>
                  <a:ext uri="{FF2B5EF4-FFF2-40B4-BE49-F238E27FC236}">
                    <a16:creationId xmlns:a16="http://schemas.microsoft.com/office/drawing/2014/main" id="{6F67A1EC-3A2D-E54F-9B09-9FE1B768F4B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5" name="Freeform 56">
                <a:extLst>
                  <a:ext uri="{FF2B5EF4-FFF2-40B4-BE49-F238E27FC236}">
                    <a16:creationId xmlns:a16="http://schemas.microsoft.com/office/drawing/2014/main" id="{3324C86E-99C7-C440-AB3C-F9862BDB912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6" name="Freeform 57">
                <a:extLst>
                  <a:ext uri="{FF2B5EF4-FFF2-40B4-BE49-F238E27FC236}">
                    <a16:creationId xmlns:a16="http://schemas.microsoft.com/office/drawing/2014/main" id="{CE952B0E-BD66-9443-9A4C-0F2786DD0FF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98" name="Group 54">
              <a:extLst>
                <a:ext uri="{FF2B5EF4-FFF2-40B4-BE49-F238E27FC236}">
                  <a16:creationId xmlns:a16="http://schemas.microsoft.com/office/drawing/2014/main" id="{EFDBA573-0D5C-F743-A9CC-580A4AD9557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511" name="Oval 55">
                <a:extLst>
                  <a:ext uri="{FF2B5EF4-FFF2-40B4-BE49-F238E27FC236}">
                    <a16:creationId xmlns:a16="http://schemas.microsoft.com/office/drawing/2014/main" id="{F2EDA48E-DA15-6340-A06B-146AE9D383D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2" name="Freeform 56">
                <a:extLst>
                  <a:ext uri="{FF2B5EF4-FFF2-40B4-BE49-F238E27FC236}">
                    <a16:creationId xmlns:a16="http://schemas.microsoft.com/office/drawing/2014/main" id="{C2EC9325-FFB6-8F48-BBF2-BAE9B44BD7B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3" name="Freeform 57">
                <a:extLst>
                  <a:ext uri="{FF2B5EF4-FFF2-40B4-BE49-F238E27FC236}">
                    <a16:creationId xmlns:a16="http://schemas.microsoft.com/office/drawing/2014/main" id="{1331C396-87AF-5D41-A4A7-F8BF06FBB02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99" name="Group 54">
              <a:extLst>
                <a:ext uri="{FF2B5EF4-FFF2-40B4-BE49-F238E27FC236}">
                  <a16:creationId xmlns:a16="http://schemas.microsoft.com/office/drawing/2014/main" id="{5CACDB83-571C-F342-82FB-942476C2217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508" name="Oval 55">
                <a:extLst>
                  <a:ext uri="{FF2B5EF4-FFF2-40B4-BE49-F238E27FC236}">
                    <a16:creationId xmlns:a16="http://schemas.microsoft.com/office/drawing/2014/main" id="{7916DE75-D1A8-FE40-A9AA-7CCA935414D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9" name="Freeform 56">
                <a:extLst>
                  <a:ext uri="{FF2B5EF4-FFF2-40B4-BE49-F238E27FC236}">
                    <a16:creationId xmlns:a16="http://schemas.microsoft.com/office/drawing/2014/main" id="{70FF1E76-C3FE-D344-863E-4185340544C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0" name="Freeform 57">
                <a:extLst>
                  <a:ext uri="{FF2B5EF4-FFF2-40B4-BE49-F238E27FC236}">
                    <a16:creationId xmlns:a16="http://schemas.microsoft.com/office/drawing/2014/main" id="{126F1A3F-C5D5-6641-AFB1-EE272129F22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0" name="Group 54">
              <a:extLst>
                <a:ext uri="{FF2B5EF4-FFF2-40B4-BE49-F238E27FC236}">
                  <a16:creationId xmlns:a16="http://schemas.microsoft.com/office/drawing/2014/main" id="{6B23ACB5-2B32-114D-8458-D0A19B28A92D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505" name="Oval 55">
                <a:extLst>
                  <a:ext uri="{FF2B5EF4-FFF2-40B4-BE49-F238E27FC236}">
                    <a16:creationId xmlns:a16="http://schemas.microsoft.com/office/drawing/2014/main" id="{C46246C0-4C15-D343-ADFC-613C9B84B51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6" name="Freeform 56">
                <a:extLst>
                  <a:ext uri="{FF2B5EF4-FFF2-40B4-BE49-F238E27FC236}">
                    <a16:creationId xmlns:a16="http://schemas.microsoft.com/office/drawing/2014/main" id="{34902228-A47E-F64A-985A-F50EF9E38C3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7" name="Freeform 57">
                <a:extLst>
                  <a:ext uri="{FF2B5EF4-FFF2-40B4-BE49-F238E27FC236}">
                    <a16:creationId xmlns:a16="http://schemas.microsoft.com/office/drawing/2014/main" id="{E1BC7292-417D-8D41-AA24-73C3D6690EF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1" name="Group 54">
              <a:extLst>
                <a:ext uri="{FF2B5EF4-FFF2-40B4-BE49-F238E27FC236}">
                  <a16:creationId xmlns:a16="http://schemas.microsoft.com/office/drawing/2014/main" id="{FF19C230-5450-2145-A8A8-4F02D0A3DFF4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502" name="Oval 55">
                <a:extLst>
                  <a:ext uri="{FF2B5EF4-FFF2-40B4-BE49-F238E27FC236}">
                    <a16:creationId xmlns:a16="http://schemas.microsoft.com/office/drawing/2014/main" id="{4E5BB954-5E28-CF46-BFB5-D32B7ACD382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3" name="Freeform 56">
                <a:extLst>
                  <a:ext uri="{FF2B5EF4-FFF2-40B4-BE49-F238E27FC236}">
                    <a16:creationId xmlns:a16="http://schemas.microsoft.com/office/drawing/2014/main" id="{A71BA615-8480-9044-82DE-AA7205D9ACE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4" name="Freeform 57">
                <a:extLst>
                  <a:ext uri="{FF2B5EF4-FFF2-40B4-BE49-F238E27FC236}">
                    <a16:creationId xmlns:a16="http://schemas.microsoft.com/office/drawing/2014/main" id="{2DD63018-2409-D440-85AC-CA9E83ECF3C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17" name="Group 2516">
            <a:extLst>
              <a:ext uri="{FF2B5EF4-FFF2-40B4-BE49-F238E27FC236}">
                <a16:creationId xmlns:a16="http://schemas.microsoft.com/office/drawing/2014/main" id="{1ABF850F-56B6-6446-83A7-1EFA61A4EFA9}"/>
              </a:ext>
            </a:extLst>
          </p:cNvPr>
          <p:cNvGrpSpPr/>
          <p:nvPr/>
        </p:nvGrpSpPr>
        <p:grpSpPr>
          <a:xfrm>
            <a:off x="5238571" y="4709322"/>
            <a:ext cx="116647" cy="1938993"/>
            <a:chOff x="3483526" y="1992900"/>
            <a:chExt cx="116647" cy="1938993"/>
          </a:xfrm>
        </p:grpSpPr>
        <p:grpSp>
          <p:nvGrpSpPr>
            <p:cNvPr id="2518" name="Group 54">
              <a:extLst>
                <a:ext uri="{FF2B5EF4-FFF2-40B4-BE49-F238E27FC236}">
                  <a16:creationId xmlns:a16="http://schemas.microsoft.com/office/drawing/2014/main" id="{E475252B-0A9B-6945-AAB8-F0C9479D75EE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535" name="Oval 55">
                <a:extLst>
                  <a:ext uri="{FF2B5EF4-FFF2-40B4-BE49-F238E27FC236}">
                    <a16:creationId xmlns:a16="http://schemas.microsoft.com/office/drawing/2014/main" id="{EAB6FCF5-C9D0-CE49-A023-07A151FA74C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6" name="Freeform 56">
                <a:extLst>
                  <a:ext uri="{FF2B5EF4-FFF2-40B4-BE49-F238E27FC236}">
                    <a16:creationId xmlns:a16="http://schemas.microsoft.com/office/drawing/2014/main" id="{61D43BB0-EF8B-CE48-9743-9644C3D160C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7" name="Freeform 57">
                <a:extLst>
                  <a:ext uri="{FF2B5EF4-FFF2-40B4-BE49-F238E27FC236}">
                    <a16:creationId xmlns:a16="http://schemas.microsoft.com/office/drawing/2014/main" id="{E4D8DC98-5F4B-FB40-B335-85DF8A2E2DF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9" name="Group 54">
              <a:extLst>
                <a:ext uri="{FF2B5EF4-FFF2-40B4-BE49-F238E27FC236}">
                  <a16:creationId xmlns:a16="http://schemas.microsoft.com/office/drawing/2014/main" id="{DC8F20E3-255A-B046-863F-FB8199F472FF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532" name="Oval 55">
                <a:extLst>
                  <a:ext uri="{FF2B5EF4-FFF2-40B4-BE49-F238E27FC236}">
                    <a16:creationId xmlns:a16="http://schemas.microsoft.com/office/drawing/2014/main" id="{1C31C818-77BB-044E-8376-924553D7C6E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3" name="Freeform 56">
                <a:extLst>
                  <a:ext uri="{FF2B5EF4-FFF2-40B4-BE49-F238E27FC236}">
                    <a16:creationId xmlns:a16="http://schemas.microsoft.com/office/drawing/2014/main" id="{2BA41C22-4908-CF4D-A740-8B44DFF637C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4" name="Freeform 57">
                <a:extLst>
                  <a:ext uri="{FF2B5EF4-FFF2-40B4-BE49-F238E27FC236}">
                    <a16:creationId xmlns:a16="http://schemas.microsoft.com/office/drawing/2014/main" id="{DB970200-F861-0742-BB2A-5C0EC6CBE42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20" name="Group 54">
              <a:extLst>
                <a:ext uri="{FF2B5EF4-FFF2-40B4-BE49-F238E27FC236}">
                  <a16:creationId xmlns:a16="http://schemas.microsoft.com/office/drawing/2014/main" id="{F9C83E88-EB7D-C245-9F76-C8F1C7EEED6C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529" name="Oval 55">
                <a:extLst>
                  <a:ext uri="{FF2B5EF4-FFF2-40B4-BE49-F238E27FC236}">
                    <a16:creationId xmlns:a16="http://schemas.microsoft.com/office/drawing/2014/main" id="{C1F13F45-C680-FC42-97F8-66FF35DA57C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0" name="Freeform 56">
                <a:extLst>
                  <a:ext uri="{FF2B5EF4-FFF2-40B4-BE49-F238E27FC236}">
                    <a16:creationId xmlns:a16="http://schemas.microsoft.com/office/drawing/2014/main" id="{D6994DFB-7896-064C-A0E1-111F51AB00F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1" name="Freeform 57">
                <a:extLst>
                  <a:ext uri="{FF2B5EF4-FFF2-40B4-BE49-F238E27FC236}">
                    <a16:creationId xmlns:a16="http://schemas.microsoft.com/office/drawing/2014/main" id="{0A7EA416-7724-DF42-8029-1EC7D03D359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21" name="Group 54">
              <a:extLst>
                <a:ext uri="{FF2B5EF4-FFF2-40B4-BE49-F238E27FC236}">
                  <a16:creationId xmlns:a16="http://schemas.microsoft.com/office/drawing/2014/main" id="{B07C1565-09CB-C944-8EE4-05E17799F26E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526" name="Oval 55">
                <a:extLst>
                  <a:ext uri="{FF2B5EF4-FFF2-40B4-BE49-F238E27FC236}">
                    <a16:creationId xmlns:a16="http://schemas.microsoft.com/office/drawing/2014/main" id="{459A55AF-9507-9947-9F70-FE100922C07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7" name="Freeform 56">
                <a:extLst>
                  <a:ext uri="{FF2B5EF4-FFF2-40B4-BE49-F238E27FC236}">
                    <a16:creationId xmlns:a16="http://schemas.microsoft.com/office/drawing/2014/main" id="{98E6B8D0-0996-074A-8F2E-63A729A8CC2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8" name="Freeform 57">
                <a:extLst>
                  <a:ext uri="{FF2B5EF4-FFF2-40B4-BE49-F238E27FC236}">
                    <a16:creationId xmlns:a16="http://schemas.microsoft.com/office/drawing/2014/main" id="{DE3208A1-3D59-CF4B-A5ED-EE239FB7296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22" name="Group 54">
              <a:extLst>
                <a:ext uri="{FF2B5EF4-FFF2-40B4-BE49-F238E27FC236}">
                  <a16:creationId xmlns:a16="http://schemas.microsoft.com/office/drawing/2014/main" id="{6103B7D8-B89C-494F-B73F-7699DE4FF748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523" name="Oval 55">
                <a:extLst>
                  <a:ext uri="{FF2B5EF4-FFF2-40B4-BE49-F238E27FC236}">
                    <a16:creationId xmlns:a16="http://schemas.microsoft.com/office/drawing/2014/main" id="{D5579175-396C-2143-8B9B-A80350F3B9D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4" name="Freeform 56">
                <a:extLst>
                  <a:ext uri="{FF2B5EF4-FFF2-40B4-BE49-F238E27FC236}">
                    <a16:creationId xmlns:a16="http://schemas.microsoft.com/office/drawing/2014/main" id="{3FF71AE3-BF81-1E43-B821-B606123658E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5" name="Freeform 57">
                <a:extLst>
                  <a:ext uri="{FF2B5EF4-FFF2-40B4-BE49-F238E27FC236}">
                    <a16:creationId xmlns:a16="http://schemas.microsoft.com/office/drawing/2014/main" id="{080BC706-B684-094A-8480-549469B81D1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38" name="Group 2537">
            <a:extLst>
              <a:ext uri="{FF2B5EF4-FFF2-40B4-BE49-F238E27FC236}">
                <a16:creationId xmlns:a16="http://schemas.microsoft.com/office/drawing/2014/main" id="{6DBF7CBB-B111-5E4D-A87D-8B0D734EC49E}"/>
              </a:ext>
            </a:extLst>
          </p:cNvPr>
          <p:cNvGrpSpPr/>
          <p:nvPr/>
        </p:nvGrpSpPr>
        <p:grpSpPr>
          <a:xfrm>
            <a:off x="5414929" y="4709322"/>
            <a:ext cx="116647" cy="1938993"/>
            <a:chOff x="3483526" y="1992900"/>
            <a:chExt cx="116647" cy="1938993"/>
          </a:xfrm>
        </p:grpSpPr>
        <p:grpSp>
          <p:nvGrpSpPr>
            <p:cNvPr id="2539" name="Group 54">
              <a:extLst>
                <a:ext uri="{FF2B5EF4-FFF2-40B4-BE49-F238E27FC236}">
                  <a16:creationId xmlns:a16="http://schemas.microsoft.com/office/drawing/2014/main" id="{EA7BE58C-8E55-7F4F-AFE6-42757DEDBC19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556" name="Oval 55">
                <a:extLst>
                  <a:ext uri="{FF2B5EF4-FFF2-40B4-BE49-F238E27FC236}">
                    <a16:creationId xmlns:a16="http://schemas.microsoft.com/office/drawing/2014/main" id="{3E673422-345C-134A-8E51-C0EDD47E0D1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7" name="Freeform 56">
                <a:extLst>
                  <a:ext uri="{FF2B5EF4-FFF2-40B4-BE49-F238E27FC236}">
                    <a16:creationId xmlns:a16="http://schemas.microsoft.com/office/drawing/2014/main" id="{D486532C-E7A3-AC45-B522-6D103526A0E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8" name="Freeform 57">
                <a:extLst>
                  <a:ext uri="{FF2B5EF4-FFF2-40B4-BE49-F238E27FC236}">
                    <a16:creationId xmlns:a16="http://schemas.microsoft.com/office/drawing/2014/main" id="{37F0762B-EE8D-8F44-B377-7BFD778D7DB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0" name="Group 54">
              <a:extLst>
                <a:ext uri="{FF2B5EF4-FFF2-40B4-BE49-F238E27FC236}">
                  <a16:creationId xmlns:a16="http://schemas.microsoft.com/office/drawing/2014/main" id="{D0F92FF9-06ED-FA4C-BBD6-9B8A49EEFC4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553" name="Oval 55">
                <a:extLst>
                  <a:ext uri="{FF2B5EF4-FFF2-40B4-BE49-F238E27FC236}">
                    <a16:creationId xmlns:a16="http://schemas.microsoft.com/office/drawing/2014/main" id="{A4BA4C95-EB12-8348-823E-04BF5109720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4" name="Freeform 56">
                <a:extLst>
                  <a:ext uri="{FF2B5EF4-FFF2-40B4-BE49-F238E27FC236}">
                    <a16:creationId xmlns:a16="http://schemas.microsoft.com/office/drawing/2014/main" id="{2D2D421F-C1CE-404A-B4D1-C6ECE34D778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5" name="Freeform 57">
                <a:extLst>
                  <a:ext uri="{FF2B5EF4-FFF2-40B4-BE49-F238E27FC236}">
                    <a16:creationId xmlns:a16="http://schemas.microsoft.com/office/drawing/2014/main" id="{756DB584-343B-CD4B-B90B-3AD671B5532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1" name="Group 54">
              <a:extLst>
                <a:ext uri="{FF2B5EF4-FFF2-40B4-BE49-F238E27FC236}">
                  <a16:creationId xmlns:a16="http://schemas.microsoft.com/office/drawing/2014/main" id="{81513114-C2BB-0D4D-942E-9FE4DAC2D9A7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550" name="Oval 55">
                <a:extLst>
                  <a:ext uri="{FF2B5EF4-FFF2-40B4-BE49-F238E27FC236}">
                    <a16:creationId xmlns:a16="http://schemas.microsoft.com/office/drawing/2014/main" id="{4FE260D5-0B03-C54C-99AA-CDF82FA989F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1" name="Freeform 56">
                <a:extLst>
                  <a:ext uri="{FF2B5EF4-FFF2-40B4-BE49-F238E27FC236}">
                    <a16:creationId xmlns:a16="http://schemas.microsoft.com/office/drawing/2014/main" id="{9A189E0E-B572-C341-B5A9-79A8F020699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2" name="Freeform 57">
                <a:extLst>
                  <a:ext uri="{FF2B5EF4-FFF2-40B4-BE49-F238E27FC236}">
                    <a16:creationId xmlns:a16="http://schemas.microsoft.com/office/drawing/2014/main" id="{CC3CE98B-5E4D-CC41-9148-8D26C74EB8C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2" name="Group 54">
              <a:extLst>
                <a:ext uri="{FF2B5EF4-FFF2-40B4-BE49-F238E27FC236}">
                  <a16:creationId xmlns:a16="http://schemas.microsoft.com/office/drawing/2014/main" id="{1F4593F6-4159-3E4D-BE6B-874AE656839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547" name="Oval 55">
                <a:extLst>
                  <a:ext uri="{FF2B5EF4-FFF2-40B4-BE49-F238E27FC236}">
                    <a16:creationId xmlns:a16="http://schemas.microsoft.com/office/drawing/2014/main" id="{3B7B6C39-786A-7347-9A63-999331EC5C8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8" name="Freeform 56">
                <a:extLst>
                  <a:ext uri="{FF2B5EF4-FFF2-40B4-BE49-F238E27FC236}">
                    <a16:creationId xmlns:a16="http://schemas.microsoft.com/office/drawing/2014/main" id="{EDB61D60-DCB0-C745-9905-BD95492ACBF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9" name="Freeform 57">
                <a:extLst>
                  <a:ext uri="{FF2B5EF4-FFF2-40B4-BE49-F238E27FC236}">
                    <a16:creationId xmlns:a16="http://schemas.microsoft.com/office/drawing/2014/main" id="{6CCF9159-0EA8-5D45-8A42-076C632093D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3" name="Group 54">
              <a:extLst>
                <a:ext uri="{FF2B5EF4-FFF2-40B4-BE49-F238E27FC236}">
                  <a16:creationId xmlns:a16="http://schemas.microsoft.com/office/drawing/2014/main" id="{86C31883-D6AC-AA49-A9E4-1078EE5EBCB7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544" name="Oval 55">
                <a:extLst>
                  <a:ext uri="{FF2B5EF4-FFF2-40B4-BE49-F238E27FC236}">
                    <a16:creationId xmlns:a16="http://schemas.microsoft.com/office/drawing/2014/main" id="{101B2938-6769-0D4F-A9C5-4EAF3396BE2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5" name="Freeform 56">
                <a:extLst>
                  <a:ext uri="{FF2B5EF4-FFF2-40B4-BE49-F238E27FC236}">
                    <a16:creationId xmlns:a16="http://schemas.microsoft.com/office/drawing/2014/main" id="{246FE321-D171-5447-B83F-FD39A0EEC61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6" name="Freeform 57">
                <a:extLst>
                  <a:ext uri="{FF2B5EF4-FFF2-40B4-BE49-F238E27FC236}">
                    <a16:creationId xmlns:a16="http://schemas.microsoft.com/office/drawing/2014/main" id="{7F51A535-51BC-9F42-A7B5-92233B8B7F0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3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10EB9E0-B659-8146-A18C-02C79B76401F}"/>
              </a:ext>
            </a:extLst>
          </p:cNvPr>
          <p:cNvSpPr txBox="1"/>
          <p:nvPr/>
        </p:nvSpPr>
        <p:spPr>
          <a:xfrm>
            <a:off x="193964" y="3013502"/>
            <a:ext cx="234141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Sentence from review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EB799-693D-0F47-9C43-75968480795C}"/>
              </a:ext>
            </a:extLst>
          </p:cNvPr>
          <p:cNvSpPr txBox="1"/>
          <p:nvPr/>
        </p:nvSpPr>
        <p:spPr>
          <a:xfrm>
            <a:off x="720437" y="3532909"/>
            <a:ext cx="126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B4C84F-FF48-7B46-A060-67484C019BED}"/>
              </a:ext>
            </a:extLst>
          </p:cNvPr>
          <p:cNvSpPr txBox="1"/>
          <p:nvPr/>
        </p:nvSpPr>
        <p:spPr>
          <a:xfrm>
            <a:off x="3629891" y="2967335"/>
            <a:ext cx="1468582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Classifier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61A25A-BF29-3E43-95B9-43CF9C36C60E}"/>
              </a:ext>
            </a:extLst>
          </p:cNvPr>
          <p:cNvSpPr txBox="1"/>
          <p:nvPr/>
        </p:nvSpPr>
        <p:spPr>
          <a:xfrm>
            <a:off x="3893128" y="3574472"/>
            <a:ext cx="126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D0DA85D5-34C6-7649-9355-80462B95F61D}"/>
              </a:ext>
            </a:extLst>
          </p:cNvPr>
          <p:cNvSpPr/>
          <p:nvPr/>
        </p:nvSpPr>
        <p:spPr>
          <a:xfrm>
            <a:off x="6483927" y="1773382"/>
            <a:ext cx="858982" cy="678873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art 36">
            <a:extLst>
              <a:ext uri="{FF2B5EF4-FFF2-40B4-BE49-F238E27FC236}">
                <a16:creationId xmlns:a16="http://schemas.microsoft.com/office/drawing/2014/main" id="{149D778B-90DC-0A47-AC64-0609EA522530}"/>
              </a:ext>
            </a:extLst>
          </p:cNvPr>
          <p:cNvSpPr/>
          <p:nvPr/>
        </p:nvSpPr>
        <p:spPr>
          <a:xfrm>
            <a:off x="6525491" y="4114800"/>
            <a:ext cx="858982" cy="678873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A2C53B-D388-614D-8A26-7DD765F1F0D6}"/>
              </a:ext>
            </a:extLst>
          </p:cNvPr>
          <p:cNvCxnSpPr>
            <a:cxnSpLocks/>
          </p:cNvCxnSpPr>
          <p:nvPr/>
        </p:nvCxnSpPr>
        <p:spPr>
          <a:xfrm flipV="1">
            <a:off x="6331527" y="4017818"/>
            <a:ext cx="1260764" cy="7204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A493F4-E40D-5B40-95E1-5FC133D47F46}"/>
              </a:ext>
            </a:extLst>
          </p:cNvPr>
          <p:cNvCxnSpPr>
            <a:cxnSpLocks/>
          </p:cNvCxnSpPr>
          <p:nvPr/>
        </p:nvCxnSpPr>
        <p:spPr>
          <a:xfrm>
            <a:off x="6331527" y="3990110"/>
            <a:ext cx="1205346" cy="7897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D84BDD-096E-1F4D-998F-18BC7F3E8C8E}"/>
              </a:ext>
            </a:extLst>
          </p:cNvPr>
          <p:cNvCxnSpPr>
            <a:stCxn id="4" idx="3"/>
            <a:endCxn id="35" idx="1"/>
          </p:cNvCxnSpPr>
          <p:nvPr/>
        </p:nvCxnSpPr>
        <p:spPr>
          <a:xfrm>
            <a:off x="2535382" y="3198168"/>
            <a:ext cx="1094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01D491-6330-BA4D-975E-B09634143D85}"/>
              </a:ext>
            </a:extLst>
          </p:cNvPr>
          <p:cNvCxnSpPr>
            <a:stCxn id="35" idx="3"/>
          </p:cNvCxnSpPr>
          <p:nvPr/>
        </p:nvCxnSpPr>
        <p:spPr>
          <a:xfrm flipV="1">
            <a:off x="5098473" y="2272145"/>
            <a:ext cx="1260763" cy="92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7A3BF6-1B22-9041-8BC1-F4E4BFC62D4C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098473" y="3198168"/>
            <a:ext cx="1205345" cy="1221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54BA4DB-4A4F-5949-B7AE-5AAD72375FCD}"/>
              </a:ext>
            </a:extLst>
          </p:cNvPr>
          <p:cNvGrpSpPr/>
          <p:nvPr/>
        </p:nvGrpSpPr>
        <p:grpSpPr>
          <a:xfrm>
            <a:off x="8118763" y="1731818"/>
            <a:ext cx="2521528" cy="549441"/>
            <a:chOff x="8118763" y="1731818"/>
            <a:chExt cx="2521528" cy="54944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EF85A1D-20D3-164E-8DB2-FC037346E659}"/>
                </a:ext>
              </a:extLst>
            </p:cNvPr>
            <p:cNvSpPr txBox="1"/>
            <p:nvPr/>
          </p:nvSpPr>
          <p:spPr>
            <a:xfrm>
              <a:off x="8118763" y="1911927"/>
              <a:ext cx="252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 = +1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2EA318-6738-1842-9A4E-1E3DE86AD17F}"/>
                </a:ext>
              </a:extLst>
            </p:cNvPr>
            <p:cNvSpPr txBox="1"/>
            <p:nvPr/>
          </p:nvSpPr>
          <p:spPr>
            <a:xfrm>
              <a:off x="8118763" y="173181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^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3F6483B-8915-8C4D-831C-3F5096C295AE}"/>
              </a:ext>
            </a:extLst>
          </p:cNvPr>
          <p:cNvGrpSpPr/>
          <p:nvPr/>
        </p:nvGrpSpPr>
        <p:grpSpPr>
          <a:xfrm>
            <a:off x="7994072" y="4017818"/>
            <a:ext cx="2521528" cy="549442"/>
            <a:chOff x="7994072" y="4017818"/>
            <a:chExt cx="2521528" cy="54944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E9B3624-AF95-F143-844A-9949A4CDDC93}"/>
                </a:ext>
              </a:extLst>
            </p:cNvPr>
            <p:cNvSpPr txBox="1"/>
            <p:nvPr/>
          </p:nvSpPr>
          <p:spPr>
            <a:xfrm>
              <a:off x="7994072" y="4197928"/>
              <a:ext cx="252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 = - 1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9A2C92E-189F-6848-A10A-75F2B3A9D110}"/>
                </a:ext>
              </a:extLst>
            </p:cNvPr>
            <p:cNvSpPr txBox="1"/>
            <p:nvPr/>
          </p:nvSpPr>
          <p:spPr>
            <a:xfrm>
              <a:off x="7994073" y="401781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^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885954E-520B-A24E-9050-8079EAEC1977}"/>
              </a:ext>
            </a:extLst>
          </p:cNvPr>
          <p:cNvSpPr txBox="1"/>
          <p:nvPr/>
        </p:nvSpPr>
        <p:spPr>
          <a:xfrm>
            <a:off x="9712036" y="2782669"/>
            <a:ext cx="16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y :</a:t>
            </a:r>
          </a:p>
          <a:p>
            <a:r>
              <a:rPr lang="en-US" dirty="0"/>
              <a:t>Predicted class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6D4FCE-EA83-5847-8DF5-08EE1869B17D}"/>
              </a:ext>
            </a:extLst>
          </p:cNvPr>
          <p:cNvSpPr txBox="1"/>
          <p:nvPr/>
        </p:nvSpPr>
        <p:spPr>
          <a:xfrm>
            <a:off x="10418618" y="268778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40008438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2" name="Group 1751">
            <a:extLst>
              <a:ext uri="{FF2B5EF4-FFF2-40B4-BE49-F238E27FC236}">
                <a16:creationId xmlns:a16="http://schemas.microsoft.com/office/drawing/2014/main" id="{1CC62E3D-1281-E844-A3B5-EDE7B356516E}"/>
              </a:ext>
            </a:extLst>
          </p:cNvPr>
          <p:cNvGrpSpPr/>
          <p:nvPr/>
        </p:nvGrpSpPr>
        <p:grpSpPr>
          <a:xfrm>
            <a:off x="6233208" y="1989340"/>
            <a:ext cx="116647" cy="1938993"/>
            <a:chOff x="3483526" y="1992900"/>
            <a:chExt cx="116647" cy="1938993"/>
          </a:xfrm>
        </p:grpSpPr>
        <p:grpSp>
          <p:nvGrpSpPr>
            <p:cNvPr id="1753" name="Group 54">
              <a:extLst>
                <a:ext uri="{FF2B5EF4-FFF2-40B4-BE49-F238E27FC236}">
                  <a16:creationId xmlns:a16="http://schemas.microsoft.com/office/drawing/2014/main" id="{62DABF5D-AD22-1E4B-AF7B-067FE4D9722C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70" name="Oval 55">
                <a:extLst>
                  <a:ext uri="{FF2B5EF4-FFF2-40B4-BE49-F238E27FC236}">
                    <a16:creationId xmlns:a16="http://schemas.microsoft.com/office/drawing/2014/main" id="{AE2E71F2-7F39-664C-A151-2BA18A37FA3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1" name="Freeform 56">
                <a:extLst>
                  <a:ext uri="{FF2B5EF4-FFF2-40B4-BE49-F238E27FC236}">
                    <a16:creationId xmlns:a16="http://schemas.microsoft.com/office/drawing/2014/main" id="{D8925E43-F8F6-2D43-A3BE-EB46762FB69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2" name="Freeform 57">
                <a:extLst>
                  <a:ext uri="{FF2B5EF4-FFF2-40B4-BE49-F238E27FC236}">
                    <a16:creationId xmlns:a16="http://schemas.microsoft.com/office/drawing/2014/main" id="{1B237223-B8B2-5A48-8566-423B47C28E1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4" name="Group 54">
              <a:extLst>
                <a:ext uri="{FF2B5EF4-FFF2-40B4-BE49-F238E27FC236}">
                  <a16:creationId xmlns:a16="http://schemas.microsoft.com/office/drawing/2014/main" id="{A7F05B54-1C95-6C40-96DF-B075B58A05B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67" name="Oval 55">
                <a:extLst>
                  <a:ext uri="{FF2B5EF4-FFF2-40B4-BE49-F238E27FC236}">
                    <a16:creationId xmlns:a16="http://schemas.microsoft.com/office/drawing/2014/main" id="{5F30F788-2B73-4F47-A46E-89BD6CF4332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8" name="Freeform 56">
                <a:extLst>
                  <a:ext uri="{FF2B5EF4-FFF2-40B4-BE49-F238E27FC236}">
                    <a16:creationId xmlns:a16="http://schemas.microsoft.com/office/drawing/2014/main" id="{42CB0A5F-8AFB-2C46-8726-F988F52680E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9" name="Freeform 57">
                <a:extLst>
                  <a:ext uri="{FF2B5EF4-FFF2-40B4-BE49-F238E27FC236}">
                    <a16:creationId xmlns:a16="http://schemas.microsoft.com/office/drawing/2014/main" id="{DED517C1-1952-7D4F-B5B9-E31FC196A29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5" name="Group 54">
              <a:extLst>
                <a:ext uri="{FF2B5EF4-FFF2-40B4-BE49-F238E27FC236}">
                  <a16:creationId xmlns:a16="http://schemas.microsoft.com/office/drawing/2014/main" id="{1AD3B552-AF24-5C4E-82FF-9DF6A90F8B5C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64" name="Oval 55">
                <a:extLst>
                  <a:ext uri="{FF2B5EF4-FFF2-40B4-BE49-F238E27FC236}">
                    <a16:creationId xmlns:a16="http://schemas.microsoft.com/office/drawing/2014/main" id="{FB63A697-462D-F344-8F98-2E194EA7412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5" name="Freeform 56">
                <a:extLst>
                  <a:ext uri="{FF2B5EF4-FFF2-40B4-BE49-F238E27FC236}">
                    <a16:creationId xmlns:a16="http://schemas.microsoft.com/office/drawing/2014/main" id="{E00ADAAF-CD0D-5042-8158-A7DB940CA8F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6" name="Freeform 57">
                <a:extLst>
                  <a:ext uri="{FF2B5EF4-FFF2-40B4-BE49-F238E27FC236}">
                    <a16:creationId xmlns:a16="http://schemas.microsoft.com/office/drawing/2014/main" id="{E4C8740C-3EC9-5145-953E-40B52404105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6" name="Group 54">
              <a:extLst>
                <a:ext uri="{FF2B5EF4-FFF2-40B4-BE49-F238E27FC236}">
                  <a16:creationId xmlns:a16="http://schemas.microsoft.com/office/drawing/2014/main" id="{D0854BC1-E9E4-424B-BFDF-94490C874D80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61" name="Oval 55">
                <a:extLst>
                  <a:ext uri="{FF2B5EF4-FFF2-40B4-BE49-F238E27FC236}">
                    <a16:creationId xmlns:a16="http://schemas.microsoft.com/office/drawing/2014/main" id="{B83B0104-96F9-0D49-86E7-A1253EE8944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2" name="Freeform 56">
                <a:extLst>
                  <a:ext uri="{FF2B5EF4-FFF2-40B4-BE49-F238E27FC236}">
                    <a16:creationId xmlns:a16="http://schemas.microsoft.com/office/drawing/2014/main" id="{B43637A1-6264-0E4C-AC24-30CA27DBE03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3" name="Freeform 57">
                <a:extLst>
                  <a:ext uri="{FF2B5EF4-FFF2-40B4-BE49-F238E27FC236}">
                    <a16:creationId xmlns:a16="http://schemas.microsoft.com/office/drawing/2014/main" id="{203E3B90-4968-8045-AF15-73CC324726C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7" name="Group 54">
              <a:extLst>
                <a:ext uri="{FF2B5EF4-FFF2-40B4-BE49-F238E27FC236}">
                  <a16:creationId xmlns:a16="http://schemas.microsoft.com/office/drawing/2014/main" id="{8BFB633B-FBA8-554F-A735-E3BD9A1210E1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58" name="Oval 55">
                <a:extLst>
                  <a:ext uri="{FF2B5EF4-FFF2-40B4-BE49-F238E27FC236}">
                    <a16:creationId xmlns:a16="http://schemas.microsoft.com/office/drawing/2014/main" id="{D2647A59-09D4-814A-82FA-BC61EEBEB19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Freeform 56">
                <a:extLst>
                  <a:ext uri="{FF2B5EF4-FFF2-40B4-BE49-F238E27FC236}">
                    <a16:creationId xmlns:a16="http://schemas.microsoft.com/office/drawing/2014/main" id="{6FE63687-01A5-A04B-88E4-2E2A1D9DCB6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0" name="Freeform 57">
                <a:extLst>
                  <a:ext uri="{FF2B5EF4-FFF2-40B4-BE49-F238E27FC236}">
                    <a16:creationId xmlns:a16="http://schemas.microsoft.com/office/drawing/2014/main" id="{A4D5F0AA-B7B5-5141-BC5E-E1333D17E37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Low event detection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35145" y="872993"/>
            <a:ext cx="836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detection</a:t>
            </a:r>
            <a:r>
              <a:rPr lang="fr-FR" dirty="0"/>
              <a:t> of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difficult</a:t>
            </a:r>
            <a:r>
              <a:rPr lang="fr-FR" dirty="0"/>
              <a:t> issue, </a:t>
            </a:r>
            <a:r>
              <a:rPr lang="fr-FR" dirty="0" err="1"/>
              <a:t>leading</a:t>
            </a:r>
            <a:r>
              <a:rPr lang="fr-FR" dirty="0"/>
              <a:t> to a drop in </a:t>
            </a:r>
            <a:r>
              <a:rPr lang="fr-FR" dirty="0" err="1"/>
              <a:t>precision</a:t>
            </a:r>
            <a:r>
              <a:rPr lang="fr-FR" dirty="0"/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E50D5B-A0F8-F84E-904C-F1A01976B2C3}"/>
              </a:ext>
            </a:extLst>
          </p:cNvPr>
          <p:cNvSpPr txBox="1"/>
          <p:nvPr/>
        </p:nvSpPr>
        <p:spPr>
          <a:xfrm>
            <a:off x="368980" y="1539007"/>
            <a:ext cx="138030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Model 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TPR= 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FPR= 0.1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990BAC9-6EF7-5248-BC34-089B96947FAA}"/>
              </a:ext>
            </a:extLst>
          </p:cNvPr>
          <p:cNvSpPr txBox="1"/>
          <p:nvPr/>
        </p:nvSpPr>
        <p:spPr>
          <a:xfrm>
            <a:off x="3511595" y="1472021"/>
            <a:ext cx="427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 : 50 viral </a:t>
            </a:r>
            <a:r>
              <a:rPr lang="en-US" dirty="0" err="1"/>
              <a:t>seq</a:t>
            </a:r>
            <a:r>
              <a:rPr lang="en-US" dirty="0"/>
              <a:t> + 50 prokaryotic 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42E28AC-181C-294E-B126-FAB51C5272A4}"/>
              </a:ext>
            </a:extLst>
          </p:cNvPr>
          <p:cNvSpPr txBox="1"/>
          <p:nvPr/>
        </p:nvSpPr>
        <p:spPr>
          <a:xfrm>
            <a:off x="7800890" y="2362232"/>
            <a:ext cx="2496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45</a:t>
            </a:r>
          </a:p>
          <a:p>
            <a:r>
              <a:rPr lang="en-US" dirty="0"/>
              <a:t>False Positives = 5</a:t>
            </a:r>
          </a:p>
          <a:p>
            <a:endParaRPr lang="en-US" dirty="0"/>
          </a:p>
          <a:p>
            <a:r>
              <a:rPr lang="en-US" dirty="0"/>
              <a:t>Precision= 45/50=0.9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AF0F7BD6-6F45-E244-ACD5-027259F51765}"/>
              </a:ext>
            </a:extLst>
          </p:cNvPr>
          <p:cNvSpPr txBox="1"/>
          <p:nvPr/>
        </p:nvSpPr>
        <p:spPr>
          <a:xfrm>
            <a:off x="3540399" y="4248551"/>
            <a:ext cx="424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: 10 viral </a:t>
            </a:r>
            <a:r>
              <a:rPr lang="en-US" dirty="0" err="1"/>
              <a:t>seq</a:t>
            </a:r>
            <a:r>
              <a:rPr lang="en-US" dirty="0"/>
              <a:t> + 90 prokaryotic 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DB931ADE-5E10-AA47-A9A1-490F095EB044}"/>
              </a:ext>
            </a:extLst>
          </p:cNvPr>
          <p:cNvSpPr txBox="1"/>
          <p:nvPr/>
        </p:nvSpPr>
        <p:spPr>
          <a:xfrm>
            <a:off x="7786488" y="5016648"/>
            <a:ext cx="2496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9</a:t>
            </a:r>
          </a:p>
          <a:p>
            <a:r>
              <a:rPr lang="en-US" dirty="0"/>
              <a:t>False Positives = 9</a:t>
            </a:r>
          </a:p>
          <a:p>
            <a:endParaRPr lang="en-US" dirty="0"/>
          </a:p>
          <a:p>
            <a:r>
              <a:rPr lang="en-US" dirty="0"/>
              <a:t>Precision=9/18=0.5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8C0540-39AD-F144-9591-E42C7C1FC92C}"/>
              </a:ext>
            </a:extLst>
          </p:cNvPr>
          <p:cNvGrpSpPr/>
          <p:nvPr/>
        </p:nvGrpSpPr>
        <p:grpSpPr>
          <a:xfrm>
            <a:off x="3460156" y="1986951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74" name="Group 97">
              <a:extLst>
                <a:ext uri="{FF2B5EF4-FFF2-40B4-BE49-F238E27FC236}">
                  <a16:creationId xmlns:a16="http://schemas.microsoft.com/office/drawing/2014/main" id="{446F635D-0F38-2040-A500-9A213C988E8F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75" name="Hexagon 98">
                <a:extLst>
                  <a:ext uri="{FF2B5EF4-FFF2-40B4-BE49-F238E27FC236}">
                    <a16:creationId xmlns:a16="http://schemas.microsoft.com/office/drawing/2014/main" id="{531976B9-5AB0-0D4D-84B4-9C06C6DDA88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76" name="Rounded Rectangle 99">
                <a:extLst>
                  <a:ext uri="{FF2B5EF4-FFF2-40B4-BE49-F238E27FC236}">
                    <a16:creationId xmlns:a16="http://schemas.microsoft.com/office/drawing/2014/main" id="{D79A284A-A34C-2F46-800A-1AB36E3B230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77" name="Straight Connector 100">
                <a:extLst>
                  <a:ext uri="{FF2B5EF4-FFF2-40B4-BE49-F238E27FC236}">
                    <a16:creationId xmlns:a16="http://schemas.microsoft.com/office/drawing/2014/main" id="{6DED57FB-E0C7-0E41-ABE8-37A36A721C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101">
                <a:extLst>
                  <a:ext uri="{FF2B5EF4-FFF2-40B4-BE49-F238E27FC236}">
                    <a16:creationId xmlns:a16="http://schemas.microsoft.com/office/drawing/2014/main" id="{7B6AA5D8-9C91-5C47-BC5C-C0D6112ED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102">
                <a:extLst>
                  <a:ext uri="{FF2B5EF4-FFF2-40B4-BE49-F238E27FC236}">
                    <a16:creationId xmlns:a16="http://schemas.microsoft.com/office/drawing/2014/main" id="{6C28D705-61FC-6A44-A3CA-F56E4ED9AEA2}"/>
                  </a:ext>
                </a:extLst>
              </p:cNvPr>
              <p:cNvCxnSpPr>
                <a:stCxn id="7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03">
                <a:extLst>
                  <a:ext uri="{FF2B5EF4-FFF2-40B4-BE49-F238E27FC236}">
                    <a16:creationId xmlns:a16="http://schemas.microsoft.com/office/drawing/2014/main" id="{1B350A7A-58CF-4842-B31F-2118F52BEB0F}"/>
                  </a:ext>
                </a:extLst>
              </p:cNvPr>
              <p:cNvCxnSpPr>
                <a:stCxn id="7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97">
              <a:extLst>
                <a:ext uri="{FF2B5EF4-FFF2-40B4-BE49-F238E27FC236}">
                  <a16:creationId xmlns:a16="http://schemas.microsoft.com/office/drawing/2014/main" id="{853142BA-C1A8-1F4E-9AB1-5BF6F0678A9D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53" name="Hexagon 98">
                <a:extLst>
                  <a:ext uri="{FF2B5EF4-FFF2-40B4-BE49-F238E27FC236}">
                    <a16:creationId xmlns:a16="http://schemas.microsoft.com/office/drawing/2014/main" id="{C6B917F8-8262-5047-BB31-3357E1A066B8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54" name="Rounded Rectangle 99">
                <a:extLst>
                  <a:ext uri="{FF2B5EF4-FFF2-40B4-BE49-F238E27FC236}">
                    <a16:creationId xmlns:a16="http://schemas.microsoft.com/office/drawing/2014/main" id="{55760111-231B-8247-9839-AAB0E6CCDFD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55" name="Straight Connector 100">
                <a:extLst>
                  <a:ext uri="{FF2B5EF4-FFF2-40B4-BE49-F238E27FC236}">
                    <a16:creationId xmlns:a16="http://schemas.microsoft.com/office/drawing/2014/main" id="{C1E6A976-59DE-0F4E-BF1B-D73C46EF5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101">
                <a:extLst>
                  <a:ext uri="{FF2B5EF4-FFF2-40B4-BE49-F238E27FC236}">
                    <a16:creationId xmlns:a16="http://schemas.microsoft.com/office/drawing/2014/main" id="{854C5702-4DD5-2146-973A-9CC12A49C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102">
                <a:extLst>
                  <a:ext uri="{FF2B5EF4-FFF2-40B4-BE49-F238E27FC236}">
                    <a16:creationId xmlns:a16="http://schemas.microsoft.com/office/drawing/2014/main" id="{197C2C79-4F77-F346-BDC5-DAED8420A68A}"/>
                  </a:ext>
                </a:extLst>
              </p:cNvPr>
              <p:cNvCxnSpPr>
                <a:stCxn id="25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103">
                <a:extLst>
                  <a:ext uri="{FF2B5EF4-FFF2-40B4-BE49-F238E27FC236}">
                    <a16:creationId xmlns:a16="http://schemas.microsoft.com/office/drawing/2014/main" id="{2E2AD0EA-5C08-3646-937F-E578953DE584}"/>
                  </a:ext>
                </a:extLst>
              </p:cNvPr>
              <p:cNvCxnSpPr>
                <a:stCxn id="25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97">
              <a:extLst>
                <a:ext uri="{FF2B5EF4-FFF2-40B4-BE49-F238E27FC236}">
                  <a16:creationId xmlns:a16="http://schemas.microsoft.com/office/drawing/2014/main" id="{D4EAF833-9298-2F4D-8B67-3B364CA3C74C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60" name="Hexagon 98">
                <a:extLst>
                  <a:ext uri="{FF2B5EF4-FFF2-40B4-BE49-F238E27FC236}">
                    <a16:creationId xmlns:a16="http://schemas.microsoft.com/office/drawing/2014/main" id="{53A3EBBF-627A-4B48-8334-309356BBCA9F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61" name="Rounded Rectangle 99">
                <a:extLst>
                  <a:ext uri="{FF2B5EF4-FFF2-40B4-BE49-F238E27FC236}">
                    <a16:creationId xmlns:a16="http://schemas.microsoft.com/office/drawing/2014/main" id="{A11B60B3-DD76-3749-86DA-91262D135BF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62" name="Straight Connector 100">
                <a:extLst>
                  <a:ext uri="{FF2B5EF4-FFF2-40B4-BE49-F238E27FC236}">
                    <a16:creationId xmlns:a16="http://schemas.microsoft.com/office/drawing/2014/main" id="{0B752484-90A0-AE41-9D85-0B749091E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101">
                <a:extLst>
                  <a:ext uri="{FF2B5EF4-FFF2-40B4-BE49-F238E27FC236}">
                    <a16:creationId xmlns:a16="http://schemas.microsoft.com/office/drawing/2014/main" id="{36E21ADE-44D0-994B-8DC3-A9780E002F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102">
                <a:extLst>
                  <a:ext uri="{FF2B5EF4-FFF2-40B4-BE49-F238E27FC236}">
                    <a16:creationId xmlns:a16="http://schemas.microsoft.com/office/drawing/2014/main" id="{2658C6E4-94F4-C746-A615-D920C78D34BA}"/>
                  </a:ext>
                </a:extLst>
              </p:cNvPr>
              <p:cNvCxnSpPr>
                <a:stCxn id="261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103">
                <a:extLst>
                  <a:ext uri="{FF2B5EF4-FFF2-40B4-BE49-F238E27FC236}">
                    <a16:creationId xmlns:a16="http://schemas.microsoft.com/office/drawing/2014/main" id="{33783AFE-07C7-5A40-B2A6-1F935B951CB3}"/>
                  </a:ext>
                </a:extLst>
              </p:cNvPr>
              <p:cNvCxnSpPr>
                <a:stCxn id="261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97">
              <a:extLst>
                <a:ext uri="{FF2B5EF4-FFF2-40B4-BE49-F238E27FC236}">
                  <a16:creationId xmlns:a16="http://schemas.microsoft.com/office/drawing/2014/main" id="{33EB9059-AC53-5544-A857-FA6A64317B05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67" name="Hexagon 98">
                <a:extLst>
                  <a:ext uri="{FF2B5EF4-FFF2-40B4-BE49-F238E27FC236}">
                    <a16:creationId xmlns:a16="http://schemas.microsoft.com/office/drawing/2014/main" id="{49A155D3-B377-5345-BD0A-0352CE7832A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68" name="Rounded Rectangle 99">
                <a:extLst>
                  <a:ext uri="{FF2B5EF4-FFF2-40B4-BE49-F238E27FC236}">
                    <a16:creationId xmlns:a16="http://schemas.microsoft.com/office/drawing/2014/main" id="{BDBDF6DA-5C86-F741-AA16-7CD81862B31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69" name="Straight Connector 100">
                <a:extLst>
                  <a:ext uri="{FF2B5EF4-FFF2-40B4-BE49-F238E27FC236}">
                    <a16:creationId xmlns:a16="http://schemas.microsoft.com/office/drawing/2014/main" id="{373640F4-3035-5543-8B55-32FB5C717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101">
                <a:extLst>
                  <a:ext uri="{FF2B5EF4-FFF2-40B4-BE49-F238E27FC236}">
                    <a16:creationId xmlns:a16="http://schemas.microsoft.com/office/drawing/2014/main" id="{3E47B1C5-C75B-7349-B3FB-33145E9E0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102">
                <a:extLst>
                  <a:ext uri="{FF2B5EF4-FFF2-40B4-BE49-F238E27FC236}">
                    <a16:creationId xmlns:a16="http://schemas.microsoft.com/office/drawing/2014/main" id="{36DF01FD-8A0A-3142-BE7F-822E29B7A9E2}"/>
                  </a:ext>
                </a:extLst>
              </p:cNvPr>
              <p:cNvCxnSpPr>
                <a:stCxn id="26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103">
                <a:extLst>
                  <a:ext uri="{FF2B5EF4-FFF2-40B4-BE49-F238E27FC236}">
                    <a16:creationId xmlns:a16="http://schemas.microsoft.com/office/drawing/2014/main" id="{CE9703D3-133E-8844-8E3D-B7F454712CA7}"/>
                  </a:ext>
                </a:extLst>
              </p:cNvPr>
              <p:cNvCxnSpPr>
                <a:stCxn id="26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3" name="Group 97">
              <a:extLst>
                <a:ext uri="{FF2B5EF4-FFF2-40B4-BE49-F238E27FC236}">
                  <a16:creationId xmlns:a16="http://schemas.microsoft.com/office/drawing/2014/main" id="{FA6FCA8E-F1EB-5045-A41F-F5E41B302F72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74" name="Hexagon 98">
                <a:extLst>
                  <a:ext uri="{FF2B5EF4-FFF2-40B4-BE49-F238E27FC236}">
                    <a16:creationId xmlns:a16="http://schemas.microsoft.com/office/drawing/2014/main" id="{A97CBC6B-8143-EF46-984C-95A3335048B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75" name="Rounded Rectangle 99">
                <a:extLst>
                  <a:ext uri="{FF2B5EF4-FFF2-40B4-BE49-F238E27FC236}">
                    <a16:creationId xmlns:a16="http://schemas.microsoft.com/office/drawing/2014/main" id="{7C28640C-E760-664B-B061-75F1FA80D8DC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76" name="Straight Connector 100">
                <a:extLst>
                  <a:ext uri="{FF2B5EF4-FFF2-40B4-BE49-F238E27FC236}">
                    <a16:creationId xmlns:a16="http://schemas.microsoft.com/office/drawing/2014/main" id="{AB8BB927-6D94-A14A-BA37-C89925E5DB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101">
                <a:extLst>
                  <a:ext uri="{FF2B5EF4-FFF2-40B4-BE49-F238E27FC236}">
                    <a16:creationId xmlns:a16="http://schemas.microsoft.com/office/drawing/2014/main" id="{DEA60151-1A6D-EA4D-BFE6-0896FFA1FE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102">
                <a:extLst>
                  <a:ext uri="{FF2B5EF4-FFF2-40B4-BE49-F238E27FC236}">
                    <a16:creationId xmlns:a16="http://schemas.microsoft.com/office/drawing/2014/main" id="{6679E900-0707-0A47-9F24-B4F3D69AE735}"/>
                  </a:ext>
                </a:extLst>
              </p:cNvPr>
              <p:cNvCxnSpPr>
                <a:stCxn id="275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103">
                <a:extLst>
                  <a:ext uri="{FF2B5EF4-FFF2-40B4-BE49-F238E27FC236}">
                    <a16:creationId xmlns:a16="http://schemas.microsoft.com/office/drawing/2014/main" id="{4B01906F-981C-B844-96D8-BA67BA6B950D}"/>
                  </a:ext>
                </a:extLst>
              </p:cNvPr>
              <p:cNvCxnSpPr>
                <a:stCxn id="275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83F714D-B748-874E-AA08-EF8C1A2D046B}"/>
              </a:ext>
            </a:extLst>
          </p:cNvPr>
          <p:cNvGrpSpPr/>
          <p:nvPr/>
        </p:nvGrpSpPr>
        <p:grpSpPr>
          <a:xfrm>
            <a:off x="5525111" y="1989340"/>
            <a:ext cx="116647" cy="1938993"/>
            <a:chOff x="3483526" y="1992900"/>
            <a:chExt cx="116647" cy="1938993"/>
          </a:xfrm>
        </p:grpSpPr>
        <p:grpSp>
          <p:nvGrpSpPr>
            <p:cNvPr id="28" name="Group 54">
              <a:extLst>
                <a:ext uri="{FF2B5EF4-FFF2-40B4-BE49-F238E27FC236}">
                  <a16:creationId xmlns:a16="http://schemas.microsoft.com/office/drawing/2014/main" id="{2626C9DD-C77B-5542-B892-1906E34B513B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9" name="Oval 55">
                <a:extLst>
                  <a:ext uri="{FF2B5EF4-FFF2-40B4-BE49-F238E27FC236}">
                    <a16:creationId xmlns:a16="http://schemas.microsoft.com/office/drawing/2014/main" id="{7BA3DA04-659A-E145-9882-FD5D1F2C66D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56">
                <a:extLst>
                  <a:ext uri="{FF2B5EF4-FFF2-40B4-BE49-F238E27FC236}">
                    <a16:creationId xmlns:a16="http://schemas.microsoft.com/office/drawing/2014/main" id="{CEF8B7E0-EB7D-A24F-BC0C-F292EF5B922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57">
                <a:extLst>
                  <a:ext uri="{FF2B5EF4-FFF2-40B4-BE49-F238E27FC236}">
                    <a16:creationId xmlns:a16="http://schemas.microsoft.com/office/drawing/2014/main" id="{A62ECBB8-E6F8-C949-A7C8-C2CBF9B0B5F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7" name="Group 54">
              <a:extLst>
                <a:ext uri="{FF2B5EF4-FFF2-40B4-BE49-F238E27FC236}">
                  <a16:creationId xmlns:a16="http://schemas.microsoft.com/office/drawing/2014/main" id="{6BFD5C45-4299-1848-A91B-ACC16C24A250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598" name="Oval 55">
                <a:extLst>
                  <a:ext uri="{FF2B5EF4-FFF2-40B4-BE49-F238E27FC236}">
                    <a16:creationId xmlns:a16="http://schemas.microsoft.com/office/drawing/2014/main" id="{233E438A-37CB-0D41-8482-CFB14690EEE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Freeform 56">
                <a:extLst>
                  <a:ext uri="{FF2B5EF4-FFF2-40B4-BE49-F238E27FC236}">
                    <a16:creationId xmlns:a16="http://schemas.microsoft.com/office/drawing/2014/main" id="{85D5170B-783B-FC49-ADE1-29FB6AEA3C2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Freeform 57">
                <a:extLst>
                  <a:ext uri="{FF2B5EF4-FFF2-40B4-BE49-F238E27FC236}">
                    <a16:creationId xmlns:a16="http://schemas.microsoft.com/office/drawing/2014/main" id="{EA3BC818-91A1-A244-8727-AD21BF5B9F7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1" name="Group 54">
              <a:extLst>
                <a:ext uri="{FF2B5EF4-FFF2-40B4-BE49-F238E27FC236}">
                  <a16:creationId xmlns:a16="http://schemas.microsoft.com/office/drawing/2014/main" id="{195C9348-0648-A245-B726-76C9BD7A80D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602" name="Oval 55">
                <a:extLst>
                  <a:ext uri="{FF2B5EF4-FFF2-40B4-BE49-F238E27FC236}">
                    <a16:creationId xmlns:a16="http://schemas.microsoft.com/office/drawing/2014/main" id="{17FB5AE9-502D-8C45-B860-20886D0B3F6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Freeform 56">
                <a:extLst>
                  <a:ext uri="{FF2B5EF4-FFF2-40B4-BE49-F238E27FC236}">
                    <a16:creationId xmlns:a16="http://schemas.microsoft.com/office/drawing/2014/main" id="{8404958A-1606-AF44-BED1-E30DFA1E156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Freeform 57">
                <a:extLst>
                  <a:ext uri="{FF2B5EF4-FFF2-40B4-BE49-F238E27FC236}">
                    <a16:creationId xmlns:a16="http://schemas.microsoft.com/office/drawing/2014/main" id="{6CB5CE00-B0B9-9E45-87D4-1DAE11A2E68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5" name="Group 54">
              <a:extLst>
                <a:ext uri="{FF2B5EF4-FFF2-40B4-BE49-F238E27FC236}">
                  <a16:creationId xmlns:a16="http://schemas.microsoft.com/office/drawing/2014/main" id="{4D190C83-5F4C-3A40-9588-3461AE076687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606" name="Oval 55">
                <a:extLst>
                  <a:ext uri="{FF2B5EF4-FFF2-40B4-BE49-F238E27FC236}">
                    <a16:creationId xmlns:a16="http://schemas.microsoft.com/office/drawing/2014/main" id="{7BA972F2-B84B-B34C-B007-45243103D0A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Freeform 56">
                <a:extLst>
                  <a:ext uri="{FF2B5EF4-FFF2-40B4-BE49-F238E27FC236}">
                    <a16:creationId xmlns:a16="http://schemas.microsoft.com/office/drawing/2014/main" id="{F51E512F-C5A6-4A47-B771-99B20FAC65F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Freeform 57">
                <a:extLst>
                  <a:ext uri="{FF2B5EF4-FFF2-40B4-BE49-F238E27FC236}">
                    <a16:creationId xmlns:a16="http://schemas.microsoft.com/office/drawing/2014/main" id="{9BF21759-BD92-8245-B859-40ED4117C62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9" name="Group 54">
              <a:extLst>
                <a:ext uri="{FF2B5EF4-FFF2-40B4-BE49-F238E27FC236}">
                  <a16:creationId xmlns:a16="http://schemas.microsoft.com/office/drawing/2014/main" id="{A3D8F6DB-03BB-F641-9569-A07985260BDD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610" name="Oval 55">
                <a:extLst>
                  <a:ext uri="{FF2B5EF4-FFF2-40B4-BE49-F238E27FC236}">
                    <a16:creationId xmlns:a16="http://schemas.microsoft.com/office/drawing/2014/main" id="{F978D459-8CC6-A640-9F25-D871D127F3C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Freeform 56">
                <a:extLst>
                  <a:ext uri="{FF2B5EF4-FFF2-40B4-BE49-F238E27FC236}">
                    <a16:creationId xmlns:a16="http://schemas.microsoft.com/office/drawing/2014/main" id="{D337399F-3CF5-6946-B917-D338CAED32C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Freeform 57">
                <a:extLst>
                  <a:ext uri="{FF2B5EF4-FFF2-40B4-BE49-F238E27FC236}">
                    <a16:creationId xmlns:a16="http://schemas.microsoft.com/office/drawing/2014/main" id="{153CC9DA-158E-9049-9EDF-8E03CD8F161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65" name="Group 1364">
            <a:extLst>
              <a:ext uri="{FF2B5EF4-FFF2-40B4-BE49-F238E27FC236}">
                <a16:creationId xmlns:a16="http://schemas.microsoft.com/office/drawing/2014/main" id="{EF726BBB-B030-C647-9CFA-4B2ADA3343BA}"/>
              </a:ext>
            </a:extLst>
          </p:cNvPr>
          <p:cNvGrpSpPr/>
          <p:nvPr/>
        </p:nvGrpSpPr>
        <p:grpSpPr>
          <a:xfrm>
            <a:off x="3639847" y="1989170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366" name="Group 97">
              <a:extLst>
                <a:ext uri="{FF2B5EF4-FFF2-40B4-BE49-F238E27FC236}">
                  <a16:creationId xmlns:a16="http://schemas.microsoft.com/office/drawing/2014/main" id="{84B596A4-513E-7F44-910C-4FC1161DE32B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95" name="Hexagon 98">
                <a:extLst>
                  <a:ext uri="{FF2B5EF4-FFF2-40B4-BE49-F238E27FC236}">
                    <a16:creationId xmlns:a16="http://schemas.microsoft.com/office/drawing/2014/main" id="{DA590E46-D6A4-6349-9CDB-67C762BB42B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96" name="Rounded Rectangle 99">
                <a:extLst>
                  <a:ext uri="{FF2B5EF4-FFF2-40B4-BE49-F238E27FC236}">
                    <a16:creationId xmlns:a16="http://schemas.microsoft.com/office/drawing/2014/main" id="{1A512C1E-242E-4546-980A-EA1D11F7779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97" name="Straight Connector 100">
                <a:extLst>
                  <a:ext uri="{FF2B5EF4-FFF2-40B4-BE49-F238E27FC236}">
                    <a16:creationId xmlns:a16="http://schemas.microsoft.com/office/drawing/2014/main" id="{5D48FEE2-5FAD-CE4B-A6E8-863E034FB6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8" name="Straight Connector 101">
                <a:extLst>
                  <a:ext uri="{FF2B5EF4-FFF2-40B4-BE49-F238E27FC236}">
                    <a16:creationId xmlns:a16="http://schemas.microsoft.com/office/drawing/2014/main" id="{85853FCA-FE2C-1B4E-92DE-9191C13566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9" name="Straight Connector 102">
                <a:extLst>
                  <a:ext uri="{FF2B5EF4-FFF2-40B4-BE49-F238E27FC236}">
                    <a16:creationId xmlns:a16="http://schemas.microsoft.com/office/drawing/2014/main" id="{A95E8072-1F07-0548-8C0C-CF7058D68652}"/>
                  </a:ext>
                </a:extLst>
              </p:cNvPr>
              <p:cNvCxnSpPr>
                <a:stCxn id="139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0" name="Straight Connector 103">
                <a:extLst>
                  <a:ext uri="{FF2B5EF4-FFF2-40B4-BE49-F238E27FC236}">
                    <a16:creationId xmlns:a16="http://schemas.microsoft.com/office/drawing/2014/main" id="{B4FF37BC-A724-4D42-81ED-4414DFC6446C}"/>
                  </a:ext>
                </a:extLst>
              </p:cNvPr>
              <p:cNvCxnSpPr>
                <a:stCxn id="139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7" name="Group 97">
              <a:extLst>
                <a:ext uri="{FF2B5EF4-FFF2-40B4-BE49-F238E27FC236}">
                  <a16:creationId xmlns:a16="http://schemas.microsoft.com/office/drawing/2014/main" id="{6863DCE1-1A79-F04F-96C8-26851C0FD902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89" name="Hexagon 98">
                <a:extLst>
                  <a:ext uri="{FF2B5EF4-FFF2-40B4-BE49-F238E27FC236}">
                    <a16:creationId xmlns:a16="http://schemas.microsoft.com/office/drawing/2014/main" id="{CBA31D5F-F6B9-C642-ADBD-2FBA05509B86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90" name="Rounded Rectangle 99">
                <a:extLst>
                  <a:ext uri="{FF2B5EF4-FFF2-40B4-BE49-F238E27FC236}">
                    <a16:creationId xmlns:a16="http://schemas.microsoft.com/office/drawing/2014/main" id="{57A3279C-C4DB-864D-B862-9DC070BB93D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91" name="Straight Connector 100">
                <a:extLst>
                  <a:ext uri="{FF2B5EF4-FFF2-40B4-BE49-F238E27FC236}">
                    <a16:creationId xmlns:a16="http://schemas.microsoft.com/office/drawing/2014/main" id="{79752451-F852-C445-A38C-C8486CB296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2" name="Straight Connector 101">
                <a:extLst>
                  <a:ext uri="{FF2B5EF4-FFF2-40B4-BE49-F238E27FC236}">
                    <a16:creationId xmlns:a16="http://schemas.microsoft.com/office/drawing/2014/main" id="{2CBCA2E2-786A-F640-9ED7-94154F3A4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3" name="Straight Connector 102">
                <a:extLst>
                  <a:ext uri="{FF2B5EF4-FFF2-40B4-BE49-F238E27FC236}">
                    <a16:creationId xmlns:a16="http://schemas.microsoft.com/office/drawing/2014/main" id="{22E87E82-DBC8-B740-B5E7-CF342CD42928}"/>
                  </a:ext>
                </a:extLst>
              </p:cNvPr>
              <p:cNvCxnSpPr>
                <a:stCxn id="139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4" name="Straight Connector 103">
                <a:extLst>
                  <a:ext uri="{FF2B5EF4-FFF2-40B4-BE49-F238E27FC236}">
                    <a16:creationId xmlns:a16="http://schemas.microsoft.com/office/drawing/2014/main" id="{BF7D3CC9-86B8-8341-A9A1-AAA689AE32E0}"/>
                  </a:ext>
                </a:extLst>
              </p:cNvPr>
              <p:cNvCxnSpPr>
                <a:stCxn id="139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8" name="Group 97">
              <a:extLst>
                <a:ext uri="{FF2B5EF4-FFF2-40B4-BE49-F238E27FC236}">
                  <a16:creationId xmlns:a16="http://schemas.microsoft.com/office/drawing/2014/main" id="{04C5D7C6-342B-C944-A1DD-C5A93AB6072D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83" name="Hexagon 98">
                <a:extLst>
                  <a:ext uri="{FF2B5EF4-FFF2-40B4-BE49-F238E27FC236}">
                    <a16:creationId xmlns:a16="http://schemas.microsoft.com/office/drawing/2014/main" id="{BD2537EA-663D-324E-BA83-31ED9732DB6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84" name="Rounded Rectangle 99">
                <a:extLst>
                  <a:ext uri="{FF2B5EF4-FFF2-40B4-BE49-F238E27FC236}">
                    <a16:creationId xmlns:a16="http://schemas.microsoft.com/office/drawing/2014/main" id="{A0A2F911-E91E-0C40-9A05-8CB04A9E615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85" name="Straight Connector 100">
                <a:extLst>
                  <a:ext uri="{FF2B5EF4-FFF2-40B4-BE49-F238E27FC236}">
                    <a16:creationId xmlns:a16="http://schemas.microsoft.com/office/drawing/2014/main" id="{BA22FEE5-91F7-2340-87FA-C44B643F30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6" name="Straight Connector 101">
                <a:extLst>
                  <a:ext uri="{FF2B5EF4-FFF2-40B4-BE49-F238E27FC236}">
                    <a16:creationId xmlns:a16="http://schemas.microsoft.com/office/drawing/2014/main" id="{D7EE88CC-FEDB-0A40-BE90-221068D709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7" name="Straight Connector 102">
                <a:extLst>
                  <a:ext uri="{FF2B5EF4-FFF2-40B4-BE49-F238E27FC236}">
                    <a16:creationId xmlns:a16="http://schemas.microsoft.com/office/drawing/2014/main" id="{EE729ECF-B509-5449-9735-8A3656A5AF25}"/>
                  </a:ext>
                </a:extLst>
              </p:cNvPr>
              <p:cNvCxnSpPr>
                <a:stCxn id="138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8" name="Straight Connector 103">
                <a:extLst>
                  <a:ext uri="{FF2B5EF4-FFF2-40B4-BE49-F238E27FC236}">
                    <a16:creationId xmlns:a16="http://schemas.microsoft.com/office/drawing/2014/main" id="{8EF699FB-E817-F141-B35A-33153FC5D59B}"/>
                  </a:ext>
                </a:extLst>
              </p:cNvPr>
              <p:cNvCxnSpPr>
                <a:stCxn id="138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9" name="Group 97">
              <a:extLst>
                <a:ext uri="{FF2B5EF4-FFF2-40B4-BE49-F238E27FC236}">
                  <a16:creationId xmlns:a16="http://schemas.microsoft.com/office/drawing/2014/main" id="{53983CF9-1E49-4D48-B314-1E2D03648F7D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77" name="Hexagon 98">
                <a:extLst>
                  <a:ext uri="{FF2B5EF4-FFF2-40B4-BE49-F238E27FC236}">
                    <a16:creationId xmlns:a16="http://schemas.microsoft.com/office/drawing/2014/main" id="{8EE99EC9-6943-054E-B86E-6CF7DB21F1D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78" name="Rounded Rectangle 99">
                <a:extLst>
                  <a:ext uri="{FF2B5EF4-FFF2-40B4-BE49-F238E27FC236}">
                    <a16:creationId xmlns:a16="http://schemas.microsoft.com/office/drawing/2014/main" id="{44BC7968-737C-F541-BF7A-8CB1B16DDDE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79" name="Straight Connector 100">
                <a:extLst>
                  <a:ext uri="{FF2B5EF4-FFF2-40B4-BE49-F238E27FC236}">
                    <a16:creationId xmlns:a16="http://schemas.microsoft.com/office/drawing/2014/main" id="{00429342-2BA4-E045-8923-2E6DEF52C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0" name="Straight Connector 101">
                <a:extLst>
                  <a:ext uri="{FF2B5EF4-FFF2-40B4-BE49-F238E27FC236}">
                    <a16:creationId xmlns:a16="http://schemas.microsoft.com/office/drawing/2014/main" id="{0D64D72B-E1BA-3D4B-ABF5-59AA9ED52A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1" name="Straight Connector 102">
                <a:extLst>
                  <a:ext uri="{FF2B5EF4-FFF2-40B4-BE49-F238E27FC236}">
                    <a16:creationId xmlns:a16="http://schemas.microsoft.com/office/drawing/2014/main" id="{A4F5A285-CF4D-0742-9CEF-0774E4AA8B3B}"/>
                  </a:ext>
                </a:extLst>
              </p:cNvPr>
              <p:cNvCxnSpPr>
                <a:stCxn id="137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2" name="Straight Connector 103">
                <a:extLst>
                  <a:ext uri="{FF2B5EF4-FFF2-40B4-BE49-F238E27FC236}">
                    <a16:creationId xmlns:a16="http://schemas.microsoft.com/office/drawing/2014/main" id="{CAB72D3F-A949-1C40-92C7-6B4581418376}"/>
                  </a:ext>
                </a:extLst>
              </p:cNvPr>
              <p:cNvCxnSpPr>
                <a:stCxn id="137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0" name="Group 97">
              <a:extLst>
                <a:ext uri="{FF2B5EF4-FFF2-40B4-BE49-F238E27FC236}">
                  <a16:creationId xmlns:a16="http://schemas.microsoft.com/office/drawing/2014/main" id="{35EF9728-60EC-9944-BCDF-EBC4EAB32C1D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71" name="Hexagon 98">
                <a:extLst>
                  <a:ext uri="{FF2B5EF4-FFF2-40B4-BE49-F238E27FC236}">
                    <a16:creationId xmlns:a16="http://schemas.microsoft.com/office/drawing/2014/main" id="{44180832-0C81-5D41-BDB0-0E1217874311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72" name="Rounded Rectangle 99">
                <a:extLst>
                  <a:ext uri="{FF2B5EF4-FFF2-40B4-BE49-F238E27FC236}">
                    <a16:creationId xmlns:a16="http://schemas.microsoft.com/office/drawing/2014/main" id="{C08BBD73-033B-FD4C-B837-78E46A059122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73" name="Straight Connector 100">
                <a:extLst>
                  <a:ext uri="{FF2B5EF4-FFF2-40B4-BE49-F238E27FC236}">
                    <a16:creationId xmlns:a16="http://schemas.microsoft.com/office/drawing/2014/main" id="{94B235FE-9AF1-6F46-8ACB-1CE101989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4" name="Straight Connector 101">
                <a:extLst>
                  <a:ext uri="{FF2B5EF4-FFF2-40B4-BE49-F238E27FC236}">
                    <a16:creationId xmlns:a16="http://schemas.microsoft.com/office/drawing/2014/main" id="{32991190-0152-A848-9066-ED6CB2998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5" name="Straight Connector 102">
                <a:extLst>
                  <a:ext uri="{FF2B5EF4-FFF2-40B4-BE49-F238E27FC236}">
                    <a16:creationId xmlns:a16="http://schemas.microsoft.com/office/drawing/2014/main" id="{77CD1BF4-A057-FD4C-9774-D1D6DBBC5391}"/>
                  </a:ext>
                </a:extLst>
              </p:cNvPr>
              <p:cNvCxnSpPr>
                <a:stCxn id="137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6" name="Straight Connector 103">
                <a:extLst>
                  <a:ext uri="{FF2B5EF4-FFF2-40B4-BE49-F238E27FC236}">
                    <a16:creationId xmlns:a16="http://schemas.microsoft.com/office/drawing/2014/main" id="{4ECD59C1-8BD1-8B4F-94FA-B28817AAF5ED}"/>
                  </a:ext>
                </a:extLst>
              </p:cNvPr>
              <p:cNvCxnSpPr>
                <a:stCxn id="137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01" name="Group 1400">
            <a:extLst>
              <a:ext uri="{FF2B5EF4-FFF2-40B4-BE49-F238E27FC236}">
                <a16:creationId xmlns:a16="http://schemas.microsoft.com/office/drawing/2014/main" id="{85EAA247-D067-E049-83EC-FE102152E504}"/>
              </a:ext>
            </a:extLst>
          </p:cNvPr>
          <p:cNvGrpSpPr/>
          <p:nvPr/>
        </p:nvGrpSpPr>
        <p:grpSpPr>
          <a:xfrm>
            <a:off x="3813839" y="1989170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402" name="Group 97">
              <a:extLst>
                <a:ext uri="{FF2B5EF4-FFF2-40B4-BE49-F238E27FC236}">
                  <a16:creationId xmlns:a16="http://schemas.microsoft.com/office/drawing/2014/main" id="{9C45E74C-A684-3E48-BE74-CF55A0AE5128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31" name="Hexagon 98">
                <a:extLst>
                  <a:ext uri="{FF2B5EF4-FFF2-40B4-BE49-F238E27FC236}">
                    <a16:creationId xmlns:a16="http://schemas.microsoft.com/office/drawing/2014/main" id="{360DFE31-722F-0F48-AB82-348DC40D625B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32" name="Rounded Rectangle 99">
                <a:extLst>
                  <a:ext uri="{FF2B5EF4-FFF2-40B4-BE49-F238E27FC236}">
                    <a16:creationId xmlns:a16="http://schemas.microsoft.com/office/drawing/2014/main" id="{59B18E97-7048-3F45-A647-56407A0750C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33" name="Straight Connector 100">
                <a:extLst>
                  <a:ext uri="{FF2B5EF4-FFF2-40B4-BE49-F238E27FC236}">
                    <a16:creationId xmlns:a16="http://schemas.microsoft.com/office/drawing/2014/main" id="{50B1DA80-0358-0240-8384-9207271419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4" name="Straight Connector 101">
                <a:extLst>
                  <a:ext uri="{FF2B5EF4-FFF2-40B4-BE49-F238E27FC236}">
                    <a16:creationId xmlns:a16="http://schemas.microsoft.com/office/drawing/2014/main" id="{4DD64360-6C62-7046-B7BC-5C51420E0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5" name="Straight Connector 102">
                <a:extLst>
                  <a:ext uri="{FF2B5EF4-FFF2-40B4-BE49-F238E27FC236}">
                    <a16:creationId xmlns:a16="http://schemas.microsoft.com/office/drawing/2014/main" id="{B10B0F8D-B943-EF47-85A9-5DC33B9B458B}"/>
                  </a:ext>
                </a:extLst>
              </p:cNvPr>
              <p:cNvCxnSpPr>
                <a:stCxn id="143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6" name="Straight Connector 103">
                <a:extLst>
                  <a:ext uri="{FF2B5EF4-FFF2-40B4-BE49-F238E27FC236}">
                    <a16:creationId xmlns:a16="http://schemas.microsoft.com/office/drawing/2014/main" id="{12167865-8539-2E47-9785-8E4497DAF446}"/>
                  </a:ext>
                </a:extLst>
              </p:cNvPr>
              <p:cNvCxnSpPr>
                <a:stCxn id="143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3" name="Group 97">
              <a:extLst>
                <a:ext uri="{FF2B5EF4-FFF2-40B4-BE49-F238E27FC236}">
                  <a16:creationId xmlns:a16="http://schemas.microsoft.com/office/drawing/2014/main" id="{C8004229-74F0-A242-97E0-C3AF2D532B54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25" name="Hexagon 98">
                <a:extLst>
                  <a:ext uri="{FF2B5EF4-FFF2-40B4-BE49-F238E27FC236}">
                    <a16:creationId xmlns:a16="http://schemas.microsoft.com/office/drawing/2014/main" id="{76F72F3F-5D9A-DD49-8365-88E5F73B283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26" name="Rounded Rectangle 99">
                <a:extLst>
                  <a:ext uri="{FF2B5EF4-FFF2-40B4-BE49-F238E27FC236}">
                    <a16:creationId xmlns:a16="http://schemas.microsoft.com/office/drawing/2014/main" id="{3A94557B-DD76-D843-A2CA-E69E660E71A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27" name="Straight Connector 100">
                <a:extLst>
                  <a:ext uri="{FF2B5EF4-FFF2-40B4-BE49-F238E27FC236}">
                    <a16:creationId xmlns:a16="http://schemas.microsoft.com/office/drawing/2014/main" id="{731AF96E-8960-2943-A762-D6E83FE384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8" name="Straight Connector 101">
                <a:extLst>
                  <a:ext uri="{FF2B5EF4-FFF2-40B4-BE49-F238E27FC236}">
                    <a16:creationId xmlns:a16="http://schemas.microsoft.com/office/drawing/2014/main" id="{FBB640CF-AB4A-324B-BC8F-479CDDA3E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9" name="Straight Connector 102">
                <a:extLst>
                  <a:ext uri="{FF2B5EF4-FFF2-40B4-BE49-F238E27FC236}">
                    <a16:creationId xmlns:a16="http://schemas.microsoft.com/office/drawing/2014/main" id="{E4FEF7D5-68C7-624E-8AC0-4345DEDD9754}"/>
                  </a:ext>
                </a:extLst>
              </p:cNvPr>
              <p:cNvCxnSpPr>
                <a:stCxn id="142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0" name="Straight Connector 103">
                <a:extLst>
                  <a:ext uri="{FF2B5EF4-FFF2-40B4-BE49-F238E27FC236}">
                    <a16:creationId xmlns:a16="http://schemas.microsoft.com/office/drawing/2014/main" id="{DC57463B-0C8B-D64D-A8B1-0A2BBD04E408}"/>
                  </a:ext>
                </a:extLst>
              </p:cNvPr>
              <p:cNvCxnSpPr>
                <a:stCxn id="142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4" name="Group 97">
              <a:extLst>
                <a:ext uri="{FF2B5EF4-FFF2-40B4-BE49-F238E27FC236}">
                  <a16:creationId xmlns:a16="http://schemas.microsoft.com/office/drawing/2014/main" id="{810CD256-2AF2-7E4B-8AA3-07FC88D22509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19" name="Hexagon 98">
                <a:extLst>
                  <a:ext uri="{FF2B5EF4-FFF2-40B4-BE49-F238E27FC236}">
                    <a16:creationId xmlns:a16="http://schemas.microsoft.com/office/drawing/2014/main" id="{A95A76F4-9147-B34C-95A9-3DF2BBEB7F5E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20" name="Rounded Rectangle 99">
                <a:extLst>
                  <a:ext uri="{FF2B5EF4-FFF2-40B4-BE49-F238E27FC236}">
                    <a16:creationId xmlns:a16="http://schemas.microsoft.com/office/drawing/2014/main" id="{F2393D0B-FC63-604B-8282-B0268058498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21" name="Straight Connector 100">
                <a:extLst>
                  <a:ext uri="{FF2B5EF4-FFF2-40B4-BE49-F238E27FC236}">
                    <a16:creationId xmlns:a16="http://schemas.microsoft.com/office/drawing/2014/main" id="{02BDA40F-4FFF-814B-AD32-6E14922C9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2" name="Straight Connector 101">
                <a:extLst>
                  <a:ext uri="{FF2B5EF4-FFF2-40B4-BE49-F238E27FC236}">
                    <a16:creationId xmlns:a16="http://schemas.microsoft.com/office/drawing/2014/main" id="{8E11D252-2D01-5846-BE2F-40F3FC86FA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3" name="Straight Connector 102">
                <a:extLst>
                  <a:ext uri="{FF2B5EF4-FFF2-40B4-BE49-F238E27FC236}">
                    <a16:creationId xmlns:a16="http://schemas.microsoft.com/office/drawing/2014/main" id="{3DBA4B6A-D9C1-F34D-9372-28F075BFE39A}"/>
                  </a:ext>
                </a:extLst>
              </p:cNvPr>
              <p:cNvCxnSpPr>
                <a:stCxn id="142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4" name="Straight Connector 103">
                <a:extLst>
                  <a:ext uri="{FF2B5EF4-FFF2-40B4-BE49-F238E27FC236}">
                    <a16:creationId xmlns:a16="http://schemas.microsoft.com/office/drawing/2014/main" id="{201A5207-3F44-424A-8C34-E0468ACC40C6}"/>
                  </a:ext>
                </a:extLst>
              </p:cNvPr>
              <p:cNvCxnSpPr>
                <a:stCxn id="142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5" name="Group 97">
              <a:extLst>
                <a:ext uri="{FF2B5EF4-FFF2-40B4-BE49-F238E27FC236}">
                  <a16:creationId xmlns:a16="http://schemas.microsoft.com/office/drawing/2014/main" id="{F95AF77D-4F53-F245-9529-6352691B04C0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13" name="Hexagon 98">
                <a:extLst>
                  <a:ext uri="{FF2B5EF4-FFF2-40B4-BE49-F238E27FC236}">
                    <a16:creationId xmlns:a16="http://schemas.microsoft.com/office/drawing/2014/main" id="{0FA2122F-6029-E941-B01E-68B286899A3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14" name="Rounded Rectangle 99">
                <a:extLst>
                  <a:ext uri="{FF2B5EF4-FFF2-40B4-BE49-F238E27FC236}">
                    <a16:creationId xmlns:a16="http://schemas.microsoft.com/office/drawing/2014/main" id="{A10B8C75-735D-7F49-8C3D-826D6FC3FAD4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15" name="Straight Connector 100">
                <a:extLst>
                  <a:ext uri="{FF2B5EF4-FFF2-40B4-BE49-F238E27FC236}">
                    <a16:creationId xmlns:a16="http://schemas.microsoft.com/office/drawing/2014/main" id="{F99C1ADC-A151-FD4D-B831-1D6BEFF72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6" name="Straight Connector 101">
                <a:extLst>
                  <a:ext uri="{FF2B5EF4-FFF2-40B4-BE49-F238E27FC236}">
                    <a16:creationId xmlns:a16="http://schemas.microsoft.com/office/drawing/2014/main" id="{3F6177BE-AC32-2D44-8181-5F0BB5FA6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7" name="Straight Connector 102">
                <a:extLst>
                  <a:ext uri="{FF2B5EF4-FFF2-40B4-BE49-F238E27FC236}">
                    <a16:creationId xmlns:a16="http://schemas.microsoft.com/office/drawing/2014/main" id="{041F23BC-11D7-084A-AEAA-DC848A4FBABB}"/>
                  </a:ext>
                </a:extLst>
              </p:cNvPr>
              <p:cNvCxnSpPr>
                <a:stCxn id="141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8" name="Straight Connector 103">
                <a:extLst>
                  <a:ext uri="{FF2B5EF4-FFF2-40B4-BE49-F238E27FC236}">
                    <a16:creationId xmlns:a16="http://schemas.microsoft.com/office/drawing/2014/main" id="{E5A860F9-1AA8-724C-B208-FA44848CA38A}"/>
                  </a:ext>
                </a:extLst>
              </p:cNvPr>
              <p:cNvCxnSpPr>
                <a:stCxn id="141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6" name="Group 97">
              <a:extLst>
                <a:ext uri="{FF2B5EF4-FFF2-40B4-BE49-F238E27FC236}">
                  <a16:creationId xmlns:a16="http://schemas.microsoft.com/office/drawing/2014/main" id="{E0628974-B39A-6E43-8D6B-8F379864948A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07" name="Hexagon 98">
                <a:extLst>
                  <a:ext uri="{FF2B5EF4-FFF2-40B4-BE49-F238E27FC236}">
                    <a16:creationId xmlns:a16="http://schemas.microsoft.com/office/drawing/2014/main" id="{47F28C06-4403-5248-87BA-4A6F6F66244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08" name="Rounded Rectangle 99">
                <a:extLst>
                  <a:ext uri="{FF2B5EF4-FFF2-40B4-BE49-F238E27FC236}">
                    <a16:creationId xmlns:a16="http://schemas.microsoft.com/office/drawing/2014/main" id="{B04B9D44-63D2-1449-8410-8AA5125808B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09" name="Straight Connector 100">
                <a:extLst>
                  <a:ext uri="{FF2B5EF4-FFF2-40B4-BE49-F238E27FC236}">
                    <a16:creationId xmlns:a16="http://schemas.microsoft.com/office/drawing/2014/main" id="{2AC4EB4B-AE91-B24D-A4F5-A2FB5AB2A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0" name="Straight Connector 101">
                <a:extLst>
                  <a:ext uri="{FF2B5EF4-FFF2-40B4-BE49-F238E27FC236}">
                    <a16:creationId xmlns:a16="http://schemas.microsoft.com/office/drawing/2014/main" id="{DC539AA0-55A7-5747-86CC-7976E844B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1" name="Straight Connector 102">
                <a:extLst>
                  <a:ext uri="{FF2B5EF4-FFF2-40B4-BE49-F238E27FC236}">
                    <a16:creationId xmlns:a16="http://schemas.microsoft.com/office/drawing/2014/main" id="{AB9772E9-3730-344A-A2E8-C24F33A3CF43}"/>
                  </a:ext>
                </a:extLst>
              </p:cNvPr>
              <p:cNvCxnSpPr>
                <a:stCxn id="140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2" name="Straight Connector 103">
                <a:extLst>
                  <a:ext uri="{FF2B5EF4-FFF2-40B4-BE49-F238E27FC236}">
                    <a16:creationId xmlns:a16="http://schemas.microsoft.com/office/drawing/2014/main" id="{6D3CFD29-ED41-1545-9ED4-F69987363500}"/>
                  </a:ext>
                </a:extLst>
              </p:cNvPr>
              <p:cNvCxnSpPr>
                <a:stCxn id="140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7" name="Group 1436">
            <a:extLst>
              <a:ext uri="{FF2B5EF4-FFF2-40B4-BE49-F238E27FC236}">
                <a16:creationId xmlns:a16="http://schemas.microsoft.com/office/drawing/2014/main" id="{D35F59ED-27FB-2245-8D32-BE6DB02049BE}"/>
              </a:ext>
            </a:extLst>
          </p:cNvPr>
          <p:cNvGrpSpPr/>
          <p:nvPr/>
        </p:nvGrpSpPr>
        <p:grpSpPr>
          <a:xfrm>
            <a:off x="3993530" y="1991389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438" name="Group 97">
              <a:extLst>
                <a:ext uri="{FF2B5EF4-FFF2-40B4-BE49-F238E27FC236}">
                  <a16:creationId xmlns:a16="http://schemas.microsoft.com/office/drawing/2014/main" id="{494726A8-695F-B44E-A263-F156AFF032F8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67" name="Hexagon 98">
                <a:extLst>
                  <a:ext uri="{FF2B5EF4-FFF2-40B4-BE49-F238E27FC236}">
                    <a16:creationId xmlns:a16="http://schemas.microsoft.com/office/drawing/2014/main" id="{6E0401F5-202F-5E4F-A196-35077AEBD11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68" name="Rounded Rectangle 99">
                <a:extLst>
                  <a:ext uri="{FF2B5EF4-FFF2-40B4-BE49-F238E27FC236}">
                    <a16:creationId xmlns:a16="http://schemas.microsoft.com/office/drawing/2014/main" id="{1679DF2B-6B42-8C40-8E76-E9DFB4AE73A1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69" name="Straight Connector 100">
                <a:extLst>
                  <a:ext uri="{FF2B5EF4-FFF2-40B4-BE49-F238E27FC236}">
                    <a16:creationId xmlns:a16="http://schemas.microsoft.com/office/drawing/2014/main" id="{9ABFC56A-CF46-5546-96E0-B7B49EBD6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0" name="Straight Connector 101">
                <a:extLst>
                  <a:ext uri="{FF2B5EF4-FFF2-40B4-BE49-F238E27FC236}">
                    <a16:creationId xmlns:a16="http://schemas.microsoft.com/office/drawing/2014/main" id="{8026121D-9D25-AB43-8385-AB066DBEE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1" name="Straight Connector 102">
                <a:extLst>
                  <a:ext uri="{FF2B5EF4-FFF2-40B4-BE49-F238E27FC236}">
                    <a16:creationId xmlns:a16="http://schemas.microsoft.com/office/drawing/2014/main" id="{47D079FB-07B4-5040-84F1-21B86CEA2809}"/>
                  </a:ext>
                </a:extLst>
              </p:cNvPr>
              <p:cNvCxnSpPr>
                <a:stCxn id="146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2" name="Straight Connector 103">
                <a:extLst>
                  <a:ext uri="{FF2B5EF4-FFF2-40B4-BE49-F238E27FC236}">
                    <a16:creationId xmlns:a16="http://schemas.microsoft.com/office/drawing/2014/main" id="{63A073AB-BB61-724E-A7F2-0323063EFB80}"/>
                  </a:ext>
                </a:extLst>
              </p:cNvPr>
              <p:cNvCxnSpPr>
                <a:stCxn id="146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9" name="Group 97">
              <a:extLst>
                <a:ext uri="{FF2B5EF4-FFF2-40B4-BE49-F238E27FC236}">
                  <a16:creationId xmlns:a16="http://schemas.microsoft.com/office/drawing/2014/main" id="{296BB1DD-4941-EE44-8050-27FA4368DD08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61" name="Hexagon 98">
                <a:extLst>
                  <a:ext uri="{FF2B5EF4-FFF2-40B4-BE49-F238E27FC236}">
                    <a16:creationId xmlns:a16="http://schemas.microsoft.com/office/drawing/2014/main" id="{35FDEFD8-7256-8B40-9F58-C23F66607E4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62" name="Rounded Rectangle 99">
                <a:extLst>
                  <a:ext uri="{FF2B5EF4-FFF2-40B4-BE49-F238E27FC236}">
                    <a16:creationId xmlns:a16="http://schemas.microsoft.com/office/drawing/2014/main" id="{D21A4222-7631-FD46-B3C8-6704B6BCF7E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63" name="Straight Connector 100">
                <a:extLst>
                  <a:ext uri="{FF2B5EF4-FFF2-40B4-BE49-F238E27FC236}">
                    <a16:creationId xmlns:a16="http://schemas.microsoft.com/office/drawing/2014/main" id="{5EDC708D-3BAF-674F-8AF4-00E6C336C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4" name="Straight Connector 101">
                <a:extLst>
                  <a:ext uri="{FF2B5EF4-FFF2-40B4-BE49-F238E27FC236}">
                    <a16:creationId xmlns:a16="http://schemas.microsoft.com/office/drawing/2014/main" id="{9BED612E-462B-394E-BAED-A2AF53D45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5" name="Straight Connector 102">
                <a:extLst>
                  <a:ext uri="{FF2B5EF4-FFF2-40B4-BE49-F238E27FC236}">
                    <a16:creationId xmlns:a16="http://schemas.microsoft.com/office/drawing/2014/main" id="{EC9E3C0F-9AEF-AD49-A25B-833D90BAE6C6}"/>
                  </a:ext>
                </a:extLst>
              </p:cNvPr>
              <p:cNvCxnSpPr>
                <a:stCxn id="146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6" name="Straight Connector 103">
                <a:extLst>
                  <a:ext uri="{FF2B5EF4-FFF2-40B4-BE49-F238E27FC236}">
                    <a16:creationId xmlns:a16="http://schemas.microsoft.com/office/drawing/2014/main" id="{7EB08DED-D37C-944F-BB7F-0B85CD3454C6}"/>
                  </a:ext>
                </a:extLst>
              </p:cNvPr>
              <p:cNvCxnSpPr>
                <a:stCxn id="146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0" name="Group 97">
              <a:extLst>
                <a:ext uri="{FF2B5EF4-FFF2-40B4-BE49-F238E27FC236}">
                  <a16:creationId xmlns:a16="http://schemas.microsoft.com/office/drawing/2014/main" id="{3F653045-9D98-5F43-810C-03E5CFE678C8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55" name="Hexagon 98">
                <a:extLst>
                  <a:ext uri="{FF2B5EF4-FFF2-40B4-BE49-F238E27FC236}">
                    <a16:creationId xmlns:a16="http://schemas.microsoft.com/office/drawing/2014/main" id="{4FF00A76-0DE4-4C4B-B5C5-CD61AE25DEB6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56" name="Rounded Rectangle 99">
                <a:extLst>
                  <a:ext uri="{FF2B5EF4-FFF2-40B4-BE49-F238E27FC236}">
                    <a16:creationId xmlns:a16="http://schemas.microsoft.com/office/drawing/2014/main" id="{B2093F96-0A3B-CC47-8D73-5F0BE42EB7B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57" name="Straight Connector 100">
                <a:extLst>
                  <a:ext uri="{FF2B5EF4-FFF2-40B4-BE49-F238E27FC236}">
                    <a16:creationId xmlns:a16="http://schemas.microsoft.com/office/drawing/2014/main" id="{B1E84E74-683C-C947-AC9D-0F6F8A6F7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8" name="Straight Connector 101">
                <a:extLst>
                  <a:ext uri="{FF2B5EF4-FFF2-40B4-BE49-F238E27FC236}">
                    <a16:creationId xmlns:a16="http://schemas.microsoft.com/office/drawing/2014/main" id="{D6A4BD5A-D4E6-394C-8854-2E34FD603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9" name="Straight Connector 102">
                <a:extLst>
                  <a:ext uri="{FF2B5EF4-FFF2-40B4-BE49-F238E27FC236}">
                    <a16:creationId xmlns:a16="http://schemas.microsoft.com/office/drawing/2014/main" id="{B0C2BE00-E436-1C4E-8F10-9635C73FD146}"/>
                  </a:ext>
                </a:extLst>
              </p:cNvPr>
              <p:cNvCxnSpPr>
                <a:stCxn id="145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0" name="Straight Connector 103">
                <a:extLst>
                  <a:ext uri="{FF2B5EF4-FFF2-40B4-BE49-F238E27FC236}">
                    <a16:creationId xmlns:a16="http://schemas.microsoft.com/office/drawing/2014/main" id="{79324F5A-4725-2747-98D0-949B33547930}"/>
                  </a:ext>
                </a:extLst>
              </p:cNvPr>
              <p:cNvCxnSpPr>
                <a:stCxn id="145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1" name="Group 97">
              <a:extLst>
                <a:ext uri="{FF2B5EF4-FFF2-40B4-BE49-F238E27FC236}">
                  <a16:creationId xmlns:a16="http://schemas.microsoft.com/office/drawing/2014/main" id="{B14B709F-94E7-594B-B2AC-80BB9E09C243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49" name="Hexagon 98">
                <a:extLst>
                  <a:ext uri="{FF2B5EF4-FFF2-40B4-BE49-F238E27FC236}">
                    <a16:creationId xmlns:a16="http://schemas.microsoft.com/office/drawing/2014/main" id="{4864A79A-310F-7F4C-B9B1-B754844A9EE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50" name="Rounded Rectangle 99">
                <a:extLst>
                  <a:ext uri="{FF2B5EF4-FFF2-40B4-BE49-F238E27FC236}">
                    <a16:creationId xmlns:a16="http://schemas.microsoft.com/office/drawing/2014/main" id="{5B146A1C-1A73-4C49-8A69-3205E6114C7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51" name="Straight Connector 100">
                <a:extLst>
                  <a:ext uri="{FF2B5EF4-FFF2-40B4-BE49-F238E27FC236}">
                    <a16:creationId xmlns:a16="http://schemas.microsoft.com/office/drawing/2014/main" id="{A71D13F4-59D1-0B4F-80EF-B8A30F9242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2" name="Straight Connector 101">
                <a:extLst>
                  <a:ext uri="{FF2B5EF4-FFF2-40B4-BE49-F238E27FC236}">
                    <a16:creationId xmlns:a16="http://schemas.microsoft.com/office/drawing/2014/main" id="{F05C6265-9D48-CE41-BC25-F9325F4B0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3" name="Straight Connector 102">
                <a:extLst>
                  <a:ext uri="{FF2B5EF4-FFF2-40B4-BE49-F238E27FC236}">
                    <a16:creationId xmlns:a16="http://schemas.microsoft.com/office/drawing/2014/main" id="{3FB26C8E-D754-0847-8C4E-3DEAC56E4105}"/>
                  </a:ext>
                </a:extLst>
              </p:cNvPr>
              <p:cNvCxnSpPr>
                <a:stCxn id="145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" name="Straight Connector 103">
                <a:extLst>
                  <a:ext uri="{FF2B5EF4-FFF2-40B4-BE49-F238E27FC236}">
                    <a16:creationId xmlns:a16="http://schemas.microsoft.com/office/drawing/2014/main" id="{2205D254-B2CF-5E4A-A84A-5DB15AE6BFA2}"/>
                  </a:ext>
                </a:extLst>
              </p:cNvPr>
              <p:cNvCxnSpPr>
                <a:stCxn id="145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2" name="Group 97">
              <a:extLst>
                <a:ext uri="{FF2B5EF4-FFF2-40B4-BE49-F238E27FC236}">
                  <a16:creationId xmlns:a16="http://schemas.microsoft.com/office/drawing/2014/main" id="{C2EF0D57-6464-C54F-BDA7-9E1B187302E1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43" name="Hexagon 98">
                <a:extLst>
                  <a:ext uri="{FF2B5EF4-FFF2-40B4-BE49-F238E27FC236}">
                    <a16:creationId xmlns:a16="http://schemas.microsoft.com/office/drawing/2014/main" id="{CBD29F3D-0F4A-6344-84A8-2D284F8DD3A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44" name="Rounded Rectangle 99">
                <a:extLst>
                  <a:ext uri="{FF2B5EF4-FFF2-40B4-BE49-F238E27FC236}">
                    <a16:creationId xmlns:a16="http://schemas.microsoft.com/office/drawing/2014/main" id="{131D752B-A65C-7F40-8CDE-EF43A76075AC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45" name="Straight Connector 100">
                <a:extLst>
                  <a:ext uri="{FF2B5EF4-FFF2-40B4-BE49-F238E27FC236}">
                    <a16:creationId xmlns:a16="http://schemas.microsoft.com/office/drawing/2014/main" id="{B1D83BDE-5A80-4C41-B3D9-31E74E4D2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6" name="Straight Connector 101">
                <a:extLst>
                  <a:ext uri="{FF2B5EF4-FFF2-40B4-BE49-F238E27FC236}">
                    <a16:creationId xmlns:a16="http://schemas.microsoft.com/office/drawing/2014/main" id="{6049AE0A-3426-2D41-BDB3-72442D2ED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7" name="Straight Connector 102">
                <a:extLst>
                  <a:ext uri="{FF2B5EF4-FFF2-40B4-BE49-F238E27FC236}">
                    <a16:creationId xmlns:a16="http://schemas.microsoft.com/office/drawing/2014/main" id="{F4C9BB34-324B-4140-9E31-D79A83A827CB}"/>
                  </a:ext>
                </a:extLst>
              </p:cNvPr>
              <p:cNvCxnSpPr>
                <a:stCxn id="144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8" name="Straight Connector 103">
                <a:extLst>
                  <a:ext uri="{FF2B5EF4-FFF2-40B4-BE49-F238E27FC236}">
                    <a16:creationId xmlns:a16="http://schemas.microsoft.com/office/drawing/2014/main" id="{7DA9110B-69FF-ED40-98C1-CAAF8C9752F8}"/>
                  </a:ext>
                </a:extLst>
              </p:cNvPr>
              <p:cNvCxnSpPr>
                <a:stCxn id="144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73" name="Group 1472">
            <a:extLst>
              <a:ext uri="{FF2B5EF4-FFF2-40B4-BE49-F238E27FC236}">
                <a16:creationId xmlns:a16="http://schemas.microsoft.com/office/drawing/2014/main" id="{A6648086-B19F-6643-8E65-87AD6E23352A}"/>
              </a:ext>
            </a:extLst>
          </p:cNvPr>
          <p:cNvGrpSpPr/>
          <p:nvPr/>
        </p:nvGrpSpPr>
        <p:grpSpPr>
          <a:xfrm>
            <a:off x="4164647" y="1992676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474" name="Group 97">
              <a:extLst>
                <a:ext uri="{FF2B5EF4-FFF2-40B4-BE49-F238E27FC236}">
                  <a16:creationId xmlns:a16="http://schemas.microsoft.com/office/drawing/2014/main" id="{B204FA6D-8D82-3341-9570-EED3DFAF448F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03" name="Hexagon 98">
                <a:extLst>
                  <a:ext uri="{FF2B5EF4-FFF2-40B4-BE49-F238E27FC236}">
                    <a16:creationId xmlns:a16="http://schemas.microsoft.com/office/drawing/2014/main" id="{1ABB17A6-18E4-0743-A272-0AED1C73D4F6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04" name="Rounded Rectangle 99">
                <a:extLst>
                  <a:ext uri="{FF2B5EF4-FFF2-40B4-BE49-F238E27FC236}">
                    <a16:creationId xmlns:a16="http://schemas.microsoft.com/office/drawing/2014/main" id="{6FD93A1D-C676-E142-9FD4-8B50850943A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05" name="Straight Connector 100">
                <a:extLst>
                  <a:ext uri="{FF2B5EF4-FFF2-40B4-BE49-F238E27FC236}">
                    <a16:creationId xmlns:a16="http://schemas.microsoft.com/office/drawing/2014/main" id="{DBEA950C-90E2-7340-897F-CCAFDDFA3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6" name="Straight Connector 101">
                <a:extLst>
                  <a:ext uri="{FF2B5EF4-FFF2-40B4-BE49-F238E27FC236}">
                    <a16:creationId xmlns:a16="http://schemas.microsoft.com/office/drawing/2014/main" id="{E3DAA40A-869E-2548-80BD-DF31B0A9CD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7" name="Straight Connector 102">
                <a:extLst>
                  <a:ext uri="{FF2B5EF4-FFF2-40B4-BE49-F238E27FC236}">
                    <a16:creationId xmlns:a16="http://schemas.microsoft.com/office/drawing/2014/main" id="{42E5BA52-1256-D445-B01D-756DA6CC9BB5}"/>
                  </a:ext>
                </a:extLst>
              </p:cNvPr>
              <p:cNvCxnSpPr>
                <a:stCxn id="150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8" name="Straight Connector 103">
                <a:extLst>
                  <a:ext uri="{FF2B5EF4-FFF2-40B4-BE49-F238E27FC236}">
                    <a16:creationId xmlns:a16="http://schemas.microsoft.com/office/drawing/2014/main" id="{8EEB3957-52A4-2D4C-9CFC-F18784BFDD14}"/>
                  </a:ext>
                </a:extLst>
              </p:cNvPr>
              <p:cNvCxnSpPr>
                <a:stCxn id="150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5" name="Group 97">
              <a:extLst>
                <a:ext uri="{FF2B5EF4-FFF2-40B4-BE49-F238E27FC236}">
                  <a16:creationId xmlns:a16="http://schemas.microsoft.com/office/drawing/2014/main" id="{2C38F95C-0DCF-6A41-B3D5-36BEF267C0F8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97" name="Hexagon 98">
                <a:extLst>
                  <a:ext uri="{FF2B5EF4-FFF2-40B4-BE49-F238E27FC236}">
                    <a16:creationId xmlns:a16="http://schemas.microsoft.com/office/drawing/2014/main" id="{0ACC1833-B05F-9842-8202-5472FFEA79AF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98" name="Rounded Rectangle 99">
                <a:extLst>
                  <a:ext uri="{FF2B5EF4-FFF2-40B4-BE49-F238E27FC236}">
                    <a16:creationId xmlns:a16="http://schemas.microsoft.com/office/drawing/2014/main" id="{FA409660-9E8B-A74B-9675-A839FA245CE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99" name="Straight Connector 100">
                <a:extLst>
                  <a:ext uri="{FF2B5EF4-FFF2-40B4-BE49-F238E27FC236}">
                    <a16:creationId xmlns:a16="http://schemas.microsoft.com/office/drawing/2014/main" id="{6C23B2B0-49E6-6349-889D-D25BC85BD7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0" name="Straight Connector 101">
                <a:extLst>
                  <a:ext uri="{FF2B5EF4-FFF2-40B4-BE49-F238E27FC236}">
                    <a16:creationId xmlns:a16="http://schemas.microsoft.com/office/drawing/2014/main" id="{D8C70ADB-8CD6-504F-9A5A-5B13EE7DE7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1" name="Straight Connector 102">
                <a:extLst>
                  <a:ext uri="{FF2B5EF4-FFF2-40B4-BE49-F238E27FC236}">
                    <a16:creationId xmlns:a16="http://schemas.microsoft.com/office/drawing/2014/main" id="{994448A0-9634-984C-8FFA-B1F061F84800}"/>
                  </a:ext>
                </a:extLst>
              </p:cNvPr>
              <p:cNvCxnSpPr>
                <a:stCxn id="149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2" name="Straight Connector 103">
                <a:extLst>
                  <a:ext uri="{FF2B5EF4-FFF2-40B4-BE49-F238E27FC236}">
                    <a16:creationId xmlns:a16="http://schemas.microsoft.com/office/drawing/2014/main" id="{D57B0003-B117-2242-8C1F-850A0D028A9F}"/>
                  </a:ext>
                </a:extLst>
              </p:cNvPr>
              <p:cNvCxnSpPr>
                <a:stCxn id="149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6" name="Group 97">
              <a:extLst>
                <a:ext uri="{FF2B5EF4-FFF2-40B4-BE49-F238E27FC236}">
                  <a16:creationId xmlns:a16="http://schemas.microsoft.com/office/drawing/2014/main" id="{46B81D92-FDB9-C14E-9807-D82530335566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91" name="Hexagon 98">
                <a:extLst>
                  <a:ext uri="{FF2B5EF4-FFF2-40B4-BE49-F238E27FC236}">
                    <a16:creationId xmlns:a16="http://schemas.microsoft.com/office/drawing/2014/main" id="{155391E2-56EC-5A41-B333-19D1FA7202F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92" name="Rounded Rectangle 99">
                <a:extLst>
                  <a:ext uri="{FF2B5EF4-FFF2-40B4-BE49-F238E27FC236}">
                    <a16:creationId xmlns:a16="http://schemas.microsoft.com/office/drawing/2014/main" id="{2C176AFB-0375-EF4C-8A76-9E235242E7BD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93" name="Straight Connector 100">
                <a:extLst>
                  <a:ext uri="{FF2B5EF4-FFF2-40B4-BE49-F238E27FC236}">
                    <a16:creationId xmlns:a16="http://schemas.microsoft.com/office/drawing/2014/main" id="{888B33A9-C4AA-DD4B-B1BC-B039451134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4" name="Straight Connector 101">
                <a:extLst>
                  <a:ext uri="{FF2B5EF4-FFF2-40B4-BE49-F238E27FC236}">
                    <a16:creationId xmlns:a16="http://schemas.microsoft.com/office/drawing/2014/main" id="{B5CB007B-2E43-E449-8DA2-9614EBD43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5" name="Straight Connector 102">
                <a:extLst>
                  <a:ext uri="{FF2B5EF4-FFF2-40B4-BE49-F238E27FC236}">
                    <a16:creationId xmlns:a16="http://schemas.microsoft.com/office/drawing/2014/main" id="{AF6CE644-5EC9-2A49-A8B9-6A0A79974809}"/>
                  </a:ext>
                </a:extLst>
              </p:cNvPr>
              <p:cNvCxnSpPr>
                <a:stCxn id="149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6" name="Straight Connector 103">
                <a:extLst>
                  <a:ext uri="{FF2B5EF4-FFF2-40B4-BE49-F238E27FC236}">
                    <a16:creationId xmlns:a16="http://schemas.microsoft.com/office/drawing/2014/main" id="{5EBE7CAA-256B-3246-BBEE-5A377527E45F}"/>
                  </a:ext>
                </a:extLst>
              </p:cNvPr>
              <p:cNvCxnSpPr>
                <a:stCxn id="149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7" name="Group 97">
              <a:extLst>
                <a:ext uri="{FF2B5EF4-FFF2-40B4-BE49-F238E27FC236}">
                  <a16:creationId xmlns:a16="http://schemas.microsoft.com/office/drawing/2014/main" id="{6B2C2B5C-D24B-564C-A0CF-0EE0E4FF1266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85" name="Hexagon 98">
                <a:extLst>
                  <a:ext uri="{FF2B5EF4-FFF2-40B4-BE49-F238E27FC236}">
                    <a16:creationId xmlns:a16="http://schemas.microsoft.com/office/drawing/2014/main" id="{E615A8AF-5BBF-BA4B-AAC6-FD317185266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86" name="Rounded Rectangle 99">
                <a:extLst>
                  <a:ext uri="{FF2B5EF4-FFF2-40B4-BE49-F238E27FC236}">
                    <a16:creationId xmlns:a16="http://schemas.microsoft.com/office/drawing/2014/main" id="{42323C55-72D8-C641-9819-E47FD88D3EA5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87" name="Straight Connector 100">
                <a:extLst>
                  <a:ext uri="{FF2B5EF4-FFF2-40B4-BE49-F238E27FC236}">
                    <a16:creationId xmlns:a16="http://schemas.microsoft.com/office/drawing/2014/main" id="{D42B4E6A-31C4-2345-B76B-A6CAA70E34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8" name="Straight Connector 101">
                <a:extLst>
                  <a:ext uri="{FF2B5EF4-FFF2-40B4-BE49-F238E27FC236}">
                    <a16:creationId xmlns:a16="http://schemas.microsoft.com/office/drawing/2014/main" id="{B3891206-542F-624D-833D-18EFE7BD56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9" name="Straight Connector 102">
                <a:extLst>
                  <a:ext uri="{FF2B5EF4-FFF2-40B4-BE49-F238E27FC236}">
                    <a16:creationId xmlns:a16="http://schemas.microsoft.com/office/drawing/2014/main" id="{A11C1524-A5F7-E34A-80A1-7F5E47976A63}"/>
                  </a:ext>
                </a:extLst>
              </p:cNvPr>
              <p:cNvCxnSpPr>
                <a:stCxn id="148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0" name="Straight Connector 103">
                <a:extLst>
                  <a:ext uri="{FF2B5EF4-FFF2-40B4-BE49-F238E27FC236}">
                    <a16:creationId xmlns:a16="http://schemas.microsoft.com/office/drawing/2014/main" id="{7355F7F2-BFD1-1E4A-BD0F-369DF1160348}"/>
                  </a:ext>
                </a:extLst>
              </p:cNvPr>
              <p:cNvCxnSpPr>
                <a:stCxn id="148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8" name="Group 97">
              <a:extLst>
                <a:ext uri="{FF2B5EF4-FFF2-40B4-BE49-F238E27FC236}">
                  <a16:creationId xmlns:a16="http://schemas.microsoft.com/office/drawing/2014/main" id="{1D2C6B43-92A8-4547-9E63-F26C8EE6C0EA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79" name="Hexagon 98">
                <a:extLst>
                  <a:ext uri="{FF2B5EF4-FFF2-40B4-BE49-F238E27FC236}">
                    <a16:creationId xmlns:a16="http://schemas.microsoft.com/office/drawing/2014/main" id="{7D1BD42E-15F1-324E-925D-93AF60B378E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80" name="Rounded Rectangle 99">
                <a:extLst>
                  <a:ext uri="{FF2B5EF4-FFF2-40B4-BE49-F238E27FC236}">
                    <a16:creationId xmlns:a16="http://schemas.microsoft.com/office/drawing/2014/main" id="{3F2F9754-E561-CB43-BB66-F28115AE51F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81" name="Straight Connector 100">
                <a:extLst>
                  <a:ext uri="{FF2B5EF4-FFF2-40B4-BE49-F238E27FC236}">
                    <a16:creationId xmlns:a16="http://schemas.microsoft.com/office/drawing/2014/main" id="{278C506F-467B-4C42-AFEA-AFAD553F3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2" name="Straight Connector 101">
                <a:extLst>
                  <a:ext uri="{FF2B5EF4-FFF2-40B4-BE49-F238E27FC236}">
                    <a16:creationId xmlns:a16="http://schemas.microsoft.com/office/drawing/2014/main" id="{6B7AEB1B-AFCB-2C45-B884-F08C819DE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3" name="Straight Connector 102">
                <a:extLst>
                  <a:ext uri="{FF2B5EF4-FFF2-40B4-BE49-F238E27FC236}">
                    <a16:creationId xmlns:a16="http://schemas.microsoft.com/office/drawing/2014/main" id="{2FE7C85B-53AD-F845-B7F8-78252A38A7AA}"/>
                  </a:ext>
                </a:extLst>
              </p:cNvPr>
              <p:cNvCxnSpPr>
                <a:stCxn id="148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4" name="Straight Connector 103">
                <a:extLst>
                  <a:ext uri="{FF2B5EF4-FFF2-40B4-BE49-F238E27FC236}">
                    <a16:creationId xmlns:a16="http://schemas.microsoft.com/office/drawing/2014/main" id="{43227D69-7AD1-BC45-AFE7-94B180D1471B}"/>
                  </a:ext>
                </a:extLst>
              </p:cNvPr>
              <p:cNvCxnSpPr>
                <a:stCxn id="148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09" name="Group 1508">
            <a:extLst>
              <a:ext uri="{FF2B5EF4-FFF2-40B4-BE49-F238E27FC236}">
                <a16:creationId xmlns:a16="http://schemas.microsoft.com/office/drawing/2014/main" id="{251E256A-24D1-B34D-9228-A553F65F3680}"/>
              </a:ext>
            </a:extLst>
          </p:cNvPr>
          <p:cNvGrpSpPr/>
          <p:nvPr/>
        </p:nvGrpSpPr>
        <p:grpSpPr>
          <a:xfrm>
            <a:off x="4344338" y="1989144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510" name="Group 97">
              <a:extLst>
                <a:ext uri="{FF2B5EF4-FFF2-40B4-BE49-F238E27FC236}">
                  <a16:creationId xmlns:a16="http://schemas.microsoft.com/office/drawing/2014/main" id="{D63F0C7B-7DCE-9D4B-AAAD-3EA675FE7614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39" name="Hexagon 98">
                <a:extLst>
                  <a:ext uri="{FF2B5EF4-FFF2-40B4-BE49-F238E27FC236}">
                    <a16:creationId xmlns:a16="http://schemas.microsoft.com/office/drawing/2014/main" id="{24D1A09F-9944-2E4D-AC92-5701B623B99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40" name="Rounded Rectangle 99">
                <a:extLst>
                  <a:ext uri="{FF2B5EF4-FFF2-40B4-BE49-F238E27FC236}">
                    <a16:creationId xmlns:a16="http://schemas.microsoft.com/office/drawing/2014/main" id="{91BE70A6-DADE-5445-9776-975BA633DB4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41" name="Straight Connector 100">
                <a:extLst>
                  <a:ext uri="{FF2B5EF4-FFF2-40B4-BE49-F238E27FC236}">
                    <a16:creationId xmlns:a16="http://schemas.microsoft.com/office/drawing/2014/main" id="{6CBD6E28-30E2-9748-967D-C4DFA3C78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2" name="Straight Connector 101">
                <a:extLst>
                  <a:ext uri="{FF2B5EF4-FFF2-40B4-BE49-F238E27FC236}">
                    <a16:creationId xmlns:a16="http://schemas.microsoft.com/office/drawing/2014/main" id="{0A725C61-742C-4147-84AC-17ECD89AA8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3" name="Straight Connector 102">
                <a:extLst>
                  <a:ext uri="{FF2B5EF4-FFF2-40B4-BE49-F238E27FC236}">
                    <a16:creationId xmlns:a16="http://schemas.microsoft.com/office/drawing/2014/main" id="{4D8738AC-BD7A-7142-9E56-BE5CE8F87587}"/>
                  </a:ext>
                </a:extLst>
              </p:cNvPr>
              <p:cNvCxnSpPr>
                <a:stCxn id="154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4" name="Straight Connector 103">
                <a:extLst>
                  <a:ext uri="{FF2B5EF4-FFF2-40B4-BE49-F238E27FC236}">
                    <a16:creationId xmlns:a16="http://schemas.microsoft.com/office/drawing/2014/main" id="{DB5EC2E2-0C1C-4242-AFD1-C124AF306F74}"/>
                  </a:ext>
                </a:extLst>
              </p:cNvPr>
              <p:cNvCxnSpPr>
                <a:stCxn id="154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1" name="Group 97">
              <a:extLst>
                <a:ext uri="{FF2B5EF4-FFF2-40B4-BE49-F238E27FC236}">
                  <a16:creationId xmlns:a16="http://schemas.microsoft.com/office/drawing/2014/main" id="{32515B6D-A2F0-624C-8799-A2876C2B0512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33" name="Hexagon 98">
                <a:extLst>
                  <a:ext uri="{FF2B5EF4-FFF2-40B4-BE49-F238E27FC236}">
                    <a16:creationId xmlns:a16="http://schemas.microsoft.com/office/drawing/2014/main" id="{38337726-4168-8D4D-9F40-087E528A5CF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34" name="Rounded Rectangle 99">
                <a:extLst>
                  <a:ext uri="{FF2B5EF4-FFF2-40B4-BE49-F238E27FC236}">
                    <a16:creationId xmlns:a16="http://schemas.microsoft.com/office/drawing/2014/main" id="{F0331065-70F7-4940-9135-893B53B62F3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35" name="Straight Connector 100">
                <a:extLst>
                  <a:ext uri="{FF2B5EF4-FFF2-40B4-BE49-F238E27FC236}">
                    <a16:creationId xmlns:a16="http://schemas.microsoft.com/office/drawing/2014/main" id="{B37F5C81-711F-7744-A87B-A336B054F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6" name="Straight Connector 101">
                <a:extLst>
                  <a:ext uri="{FF2B5EF4-FFF2-40B4-BE49-F238E27FC236}">
                    <a16:creationId xmlns:a16="http://schemas.microsoft.com/office/drawing/2014/main" id="{63E21B89-F974-3043-8565-D95F49C13F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7" name="Straight Connector 102">
                <a:extLst>
                  <a:ext uri="{FF2B5EF4-FFF2-40B4-BE49-F238E27FC236}">
                    <a16:creationId xmlns:a16="http://schemas.microsoft.com/office/drawing/2014/main" id="{E3708387-6968-4742-B8CA-4A34698D75B4}"/>
                  </a:ext>
                </a:extLst>
              </p:cNvPr>
              <p:cNvCxnSpPr>
                <a:stCxn id="153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8" name="Straight Connector 103">
                <a:extLst>
                  <a:ext uri="{FF2B5EF4-FFF2-40B4-BE49-F238E27FC236}">
                    <a16:creationId xmlns:a16="http://schemas.microsoft.com/office/drawing/2014/main" id="{8C441D58-A56C-F74A-9521-A6EC6E36D38D}"/>
                  </a:ext>
                </a:extLst>
              </p:cNvPr>
              <p:cNvCxnSpPr>
                <a:stCxn id="153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2" name="Group 97">
              <a:extLst>
                <a:ext uri="{FF2B5EF4-FFF2-40B4-BE49-F238E27FC236}">
                  <a16:creationId xmlns:a16="http://schemas.microsoft.com/office/drawing/2014/main" id="{71F81577-DA6D-6A49-8C25-C5AB9013D4D3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27" name="Hexagon 98">
                <a:extLst>
                  <a:ext uri="{FF2B5EF4-FFF2-40B4-BE49-F238E27FC236}">
                    <a16:creationId xmlns:a16="http://schemas.microsoft.com/office/drawing/2014/main" id="{662EED63-AA87-3D44-9276-02ABFBD9397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28" name="Rounded Rectangle 99">
                <a:extLst>
                  <a:ext uri="{FF2B5EF4-FFF2-40B4-BE49-F238E27FC236}">
                    <a16:creationId xmlns:a16="http://schemas.microsoft.com/office/drawing/2014/main" id="{848E658E-C7C7-FE4E-B7C6-FF2A321BFB6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29" name="Straight Connector 100">
                <a:extLst>
                  <a:ext uri="{FF2B5EF4-FFF2-40B4-BE49-F238E27FC236}">
                    <a16:creationId xmlns:a16="http://schemas.microsoft.com/office/drawing/2014/main" id="{AE442B98-B011-9843-A006-6C41D31054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0" name="Straight Connector 101">
                <a:extLst>
                  <a:ext uri="{FF2B5EF4-FFF2-40B4-BE49-F238E27FC236}">
                    <a16:creationId xmlns:a16="http://schemas.microsoft.com/office/drawing/2014/main" id="{9B738CEE-2771-7044-B554-06CD8872E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1" name="Straight Connector 102">
                <a:extLst>
                  <a:ext uri="{FF2B5EF4-FFF2-40B4-BE49-F238E27FC236}">
                    <a16:creationId xmlns:a16="http://schemas.microsoft.com/office/drawing/2014/main" id="{086806F3-808E-C840-83A9-F67CBDAF1A4B}"/>
                  </a:ext>
                </a:extLst>
              </p:cNvPr>
              <p:cNvCxnSpPr>
                <a:stCxn id="152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2" name="Straight Connector 103">
                <a:extLst>
                  <a:ext uri="{FF2B5EF4-FFF2-40B4-BE49-F238E27FC236}">
                    <a16:creationId xmlns:a16="http://schemas.microsoft.com/office/drawing/2014/main" id="{35366755-4E97-6D49-AC6C-E91623EB69EF}"/>
                  </a:ext>
                </a:extLst>
              </p:cNvPr>
              <p:cNvCxnSpPr>
                <a:stCxn id="152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3" name="Group 97">
              <a:extLst>
                <a:ext uri="{FF2B5EF4-FFF2-40B4-BE49-F238E27FC236}">
                  <a16:creationId xmlns:a16="http://schemas.microsoft.com/office/drawing/2014/main" id="{A03D9D9B-213A-DF4D-97A5-8DD50677E975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21" name="Hexagon 98">
                <a:extLst>
                  <a:ext uri="{FF2B5EF4-FFF2-40B4-BE49-F238E27FC236}">
                    <a16:creationId xmlns:a16="http://schemas.microsoft.com/office/drawing/2014/main" id="{02B493AB-D58C-8D48-A1DE-5EB743292E52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22" name="Rounded Rectangle 99">
                <a:extLst>
                  <a:ext uri="{FF2B5EF4-FFF2-40B4-BE49-F238E27FC236}">
                    <a16:creationId xmlns:a16="http://schemas.microsoft.com/office/drawing/2014/main" id="{16F37FF5-B617-3E42-A1C8-E895EBEB06E5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23" name="Straight Connector 100">
                <a:extLst>
                  <a:ext uri="{FF2B5EF4-FFF2-40B4-BE49-F238E27FC236}">
                    <a16:creationId xmlns:a16="http://schemas.microsoft.com/office/drawing/2014/main" id="{BA43C9BE-1B32-5848-9040-DD4558D65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4" name="Straight Connector 101">
                <a:extLst>
                  <a:ext uri="{FF2B5EF4-FFF2-40B4-BE49-F238E27FC236}">
                    <a16:creationId xmlns:a16="http://schemas.microsoft.com/office/drawing/2014/main" id="{D89F5193-1BF6-C24F-99C5-705CE818D0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5" name="Straight Connector 102">
                <a:extLst>
                  <a:ext uri="{FF2B5EF4-FFF2-40B4-BE49-F238E27FC236}">
                    <a16:creationId xmlns:a16="http://schemas.microsoft.com/office/drawing/2014/main" id="{5374B61D-B3DE-7B40-A4EA-1C68A633E36E}"/>
                  </a:ext>
                </a:extLst>
              </p:cNvPr>
              <p:cNvCxnSpPr>
                <a:stCxn id="152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6" name="Straight Connector 103">
                <a:extLst>
                  <a:ext uri="{FF2B5EF4-FFF2-40B4-BE49-F238E27FC236}">
                    <a16:creationId xmlns:a16="http://schemas.microsoft.com/office/drawing/2014/main" id="{F9BFA99A-91E0-E143-B4D8-F5CCA64151EA}"/>
                  </a:ext>
                </a:extLst>
              </p:cNvPr>
              <p:cNvCxnSpPr>
                <a:stCxn id="152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4" name="Group 97">
              <a:extLst>
                <a:ext uri="{FF2B5EF4-FFF2-40B4-BE49-F238E27FC236}">
                  <a16:creationId xmlns:a16="http://schemas.microsoft.com/office/drawing/2014/main" id="{7BE81E43-466B-8144-8011-6B979491578A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15" name="Hexagon 98">
                <a:extLst>
                  <a:ext uri="{FF2B5EF4-FFF2-40B4-BE49-F238E27FC236}">
                    <a16:creationId xmlns:a16="http://schemas.microsoft.com/office/drawing/2014/main" id="{6B22047B-C599-EB4C-839A-26F0470F94C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16" name="Rounded Rectangle 99">
                <a:extLst>
                  <a:ext uri="{FF2B5EF4-FFF2-40B4-BE49-F238E27FC236}">
                    <a16:creationId xmlns:a16="http://schemas.microsoft.com/office/drawing/2014/main" id="{311AA21A-C271-3747-96C7-591ED6A94C3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17" name="Straight Connector 100">
                <a:extLst>
                  <a:ext uri="{FF2B5EF4-FFF2-40B4-BE49-F238E27FC236}">
                    <a16:creationId xmlns:a16="http://schemas.microsoft.com/office/drawing/2014/main" id="{D1984FCC-F12F-984F-BC5D-DC50A05A1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8" name="Straight Connector 101">
                <a:extLst>
                  <a:ext uri="{FF2B5EF4-FFF2-40B4-BE49-F238E27FC236}">
                    <a16:creationId xmlns:a16="http://schemas.microsoft.com/office/drawing/2014/main" id="{304662D0-38A5-FD4F-B880-DB3142524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9" name="Straight Connector 102">
                <a:extLst>
                  <a:ext uri="{FF2B5EF4-FFF2-40B4-BE49-F238E27FC236}">
                    <a16:creationId xmlns:a16="http://schemas.microsoft.com/office/drawing/2014/main" id="{2A04D023-62C3-0F40-A37D-D06E1B110B8F}"/>
                  </a:ext>
                </a:extLst>
              </p:cNvPr>
              <p:cNvCxnSpPr>
                <a:stCxn id="151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0" name="Straight Connector 103">
                <a:extLst>
                  <a:ext uri="{FF2B5EF4-FFF2-40B4-BE49-F238E27FC236}">
                    <a16:creationId xmlns:a16="http://schemas.microsoft.com/office/drawing/2014/main" id="{3BE85554-D5F1-1143-9574-F0D17CCD90B0}"/>
                  </a:ext>
                </a:extLst>
              </p:cNvPr>
              <p:cNvCxnSpPr>
                <a:stCxn id="151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5" name="Group 1544">
            <a:extLst>
              <a:ext uri="{FF2B5EF4-FFF2-40B4-BE49-F238E27FC236}">
                <a16:creationId xmlns:a16="http://schemas.microsoft.com/office/drawing/2014/main" id="{30C3F416-1ABE-454A-B91D-3CE3B288CFD7}"/>
              </a:ext>
            </a:extLst>
          </p:cNvPr>
          <p:cNvGrpSpPr/>
          <p:nvPr/>
        </p:nvGrpSpPr>
        <p:grpSpPr>
          <a:xfrm>
            <a:off x="4518330" y="1989144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546" name="Group 97">
              <a:extLst>
                <a:ext uri="{FF2B5EF4-FFF2-40B4-BE49-F238E27FC236}">
                  <a16:creationId xmlns:a16="http://schemas.microsoft.com/office/drawing/2014/main" id="{D8D340B5-AF89-354A-B25E-D237FCAFD344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75" name="Hexagon 98">
                <a:extLst>
                  <a:ext uri="{FF2B5EF4-FFF2-40B4-BE49-F238E27FC236}">
                    <a16:creationId xmlns:a16="http://schemas.microsoft.com/office/drawing/2014/main" id="{F7BC0B6D-6189-8E4F-B1E1-A9803FBD9570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76" name="Rounded Rectangle 99">
                <a:extLst>
                  <a:ext uri="{FF2B5EF4-FFF2-40B4-BE49-F238E27FC236}">
                    <a16:creationId xmlns:a16="http://schemas.microsoft.com/office/drawing/2014/main" id="{3692D4B8-633B-BA49-B5DE-3FDBDFC80A4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77" name="Straight Connector 100">
                <a:extLst>
                  <a:ext uri="{FF2B5EF4-FFF2-40B4-BE49-F238E27FC236}">
                    <a16:creationId xmlns:a16="http://schemas.microsoft.com/office/drawing/2014/main" id="{6D99EB4D-6D92-5B4A-AA98-809546BEBD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8" name="Straight Connector 101">
                <a:extLst>
                  <a:ext uri="{FF2B5EF4-FFF2-40B4-BE49-F238E27FC236}">
                    <a16:creationId xmlns:a16="http://schemas.microsoft.com/office/drawing/2014/main" id="{739411A7-2101-3D4C-A9F9-BEA8139F8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9" name="Straight Connector 102">
                <a:extLst>
                  <a:ext uri="{FF2B5EF4-FFF2-40B4-BE49-F238E27FC236}">
                    <a16:creationId xmlns:a16="http://schemas.microsoft.com/office/drawing/2014/main" id="{DFD81051-1B16-4041-B7A9-8B8A9A106FD3}"/>
                  </a:ext>
                </a:extLst>
              </p:cNvPr>
              <p:cNvCxnSpPr>
                <a:stCxn id="157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0" name="Straight Connector 103">
                <a:extLst>
                  <a:ext uri="{FF2B5EF4-FFF2-40B4-BE49-F238E27FC236}">
                    <a16:creationId xmlns:a16="http://schemas.microsoft.com/office/drawing/2014/main" id="{6345414E-5B33-6A45-8153-B2BAB6284677}"/>
                  </a:ext>
                </a:extLst>
              </p:cNvPr>
              <p:cNvCxnSpPr>
                <a:stCxn id="157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7" name="Group 97">
              <a:extLst>
                <a:ext uri="{FF2B5EF4-FFF2-40B4-BE49-F238E27FC236}">
                  <a16:creationId xmlns:a16="http://schemas.microsoft.com/office/drawing/2014/main" id="{E09D85C3-FB60-0B40-A1DF-1FC96FADEC16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69" name="Hexagon 98">
                <a:extLst>
                  <a:ext uri="{FF2B5EF4-FFF2-40B4-BE49-F238E27FC236}">
                    <a16:creationId xmlns:a16="http://schemas.microsoft.com/office/drawing/2014/main" id="{EC4E8BC0-AFEC-4147-ACCB-6A8093177A88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70" name="Rounded Rectangle 99">
                <a:extLst>
                  <a:ext uri="{FF2B5EF4-FFF2-40B4-BE49-F238E27FC236}">
                    <a16:creationId xmlns:a16="http://schemas.microsoft.com/office/drawing/2014/main" id="{53EA49EE-7BAE-0144-A939-65132E32673D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71" name="Straight Connector 100">
                <a:extLst>
                  <a:ext uri="{FF2B5EF4-FFF2-40B4-BE49-F238E27FC236}">
                    <a16:creationId xmlns:a16="http://schemas.microsoft.com/office/drawing/2014/main" id="{D8ECDC9E-A1FC-844E-A7FD-FCEE5F080D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2" name="Straight Connector 101">
                <a:extLst>
                  <a:ext uri="{FF2B5EF4-FFF2-40B4-BE49-F238E27FC236}">
                    <a16:creationId xmlns:a16="http://schemas.microsoft.com/office/drawing/2014/main" id="{DF68C087-8575-5549-9990-911330AE7D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3" name="Straight Connector 102">
                <a:extLst>
                  <a:ext uri="{FF2B5EF4-FFF2-40B4-BE49-F238E27FC236}">
                    <a16:creationId xmlns:a16="http://schemas.microsoft.com/office/drawing/2014/main" id="{AF0D20AF-035A-884E-9572-C3F1D72508E0}"/>
                  </a:ext>
                </a:extLst>
              </p:cNvPr>
              <p:cNvCxnSpPr>
                <a:stCxn id="157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4" name="Straight Connector 103">
                <a:extLst>
                  <a:ext uri="{FF2B5EF4-FFF2-40B4-BE49-F238E27FC236}">
                    <a16:creationId xmlns:a16="http://schemas.microsoft.com/office/drawing/2014/main" id="{B110A3C4-57D3-5847-9A73-2F3B6472245E}"/>
                  </a:ext>
                </a:extLst>
              </p:cNvPr>
              <p:cNvCxnSpPr>
                <a:stCxn id="157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8" name="Group 97">
              <a:extLst>
                <a:ext uri="{FF2B5EF4-FFF2-40B4-BE49-F238E27FC236}">
                  <a16:creationId xmlns:a16="http://schemas.microsoft.com/office/drawing/2014/main" id="{501FAE11-D184-FE4E-9CDD-FF7599EA30FE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63" name="Hexagon 98">
                <a:extLst>
                  <a:ext uri="{FF2B5EF4-FFF2-40B4-BE49-F238E27FC236}">
                    <a16:creationId xmlns:a16="http://schemas.microsoft.com/office/drawing/2014/main" id="{CF47915F-F45C-1040-8083-9E69FCB2577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64" name="Rounded Rectangle 99">
                <a:extLst>
                  <a:ext uri="{FF2B5EF4-FFF2-40B4-BE49-F238E27FC236}">
                    <a16:creationId xmlns:a16="http://schemas.microsoft.com/office/drawing/2014/main" id="{B23C8E3A-C6DB-3342-B9F6-FF1902FDBD2B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65" name="Straight Connector 100">
                <a:extLst>
                  <a:ext uri="{FF2B5EF4-FFF2-40B4-BE49-F238E27FC236}">
                    <a16:creationId xmlns:a16="http://schemas.microsoft.com/office/drawing/2014/main" id="{78B09445-A3C3-4149-AE20-026873BB8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6" name="Straight Connector 101">
                <a:extLst>
                  <a:ext uri="{FF2B5EF4-FFF2-40B4-BE49-F238E27FC236}">
                    <a16:creationId xmlns:a16="http://schemas.microsoft.com/office/drawing/2014/main" id="{F3F1A5EC-9763-5C47-A141-6B3BC52F40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7" name="Straight Connector 102">
                <a:extLst>
                  <a:ext uri="{FF2B5EF4-FFF2-40B4-BE49-F238E27FC236}">
                    <a16:creationId xmlns:a16="http://schemas.microsoft.com/office/drawing/2014/main" id="{58CE0ACC-2F72-8346-95C8-BC2866B4B4DE}"/>
                  </a:ext>
                </a:extLst>
              </p:cNvPr>
              <p:cNvCxnSpPr>
                <a:stCxn id="156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8" name="Straight Connector 103">
                <a:extLst>
                  <a:ext uri="{FF2B5EF4-FFF2-40B4-BE49-F238E27FC236}">
                    <a16:creationId xmlns:a16="http://schemas.microsoft.com/office/drawing/2014/main" id="{4937F380-E1C2-3540-86B7-6089445B2EBE}"/>
                  </a:ext>
                </a:extLst>
              </p:cNvPr>
              <p:cNvCxnSpPr>
                <a:stCxn id="156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9" name="Group 97">
              <a:extLst>
                <a:ext uri="{FF2B5EF4-FFF2-40B4-BE49-F238E27FC236}">
                  <a16:creationId xmlns:a16="http://schemas.microsoft.com/office/drawing/2014/main" id="{5D398784-1E6F-B84E-9CE6-A5FB20E90E32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57" name="Hexagon 98">
                <a:extLst>
                  <a:ext uri="{FF2B5EF4-FFF2-40B4-BE49-F238E27FC236}">
                    <a16:creationId xmlns:a16="http://schemas.microsoft.com/office/drawing/2014/main" id="{7095C6E6-FF1D-6D4F-A821-3FE4C8F7073B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58" name="Rounded Rectangle 99">
                <a:extLst>
                  <a:ext uri="{FF2B5EF4-FFF2-40B4-BE49-F238E27FC236}">
                    <a16:creationId xmlns:a16="http://schemas.microsoft.com/office/drawing/2014/main" id="{B725996B-26F4-2140-99F8-43608340AB6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59" name="Straight Connector 100">
                <a:extLst>
                  <a:ext uri="{FF2B5EF4-FFF2-40B4-BE49-F238E27FC236}">
                    <a16:creationId xmlns:a16="http://schemas.microsoft.com/office/drawing/2014/main" id="{EDB04C73-5259-C34A-80E1-579A3FB156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0" name="Straight Connector 101">
                <a:extLst>
                  <a:ext uri="{FF2B5EF4-FFF2-40B4-BE49-F238E27FC236}">
                    <a16:creationId xmlns:a16="http://schemas.microsoft.com/office/drawing/2014/main" id="{6AF8F506-C3BB-5143-A958-5D1B84ED8A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1" name="Straight Connector 102">
                <a:extLst>
                  <a:ext uri="{FF2B5EF4-FFF2-40B4-BE49-F238E27FC236}">
                    <a16:creationId xmlns:a16="http://schemas.microsoft.com/office/drawing/2014/main" id="{EFA19A70-3E9A-DC4A-B7D7-892AC534CC7A}"/>
                  </a:ext>
                </a:extLst>
              </p:cNvPr>
              <p:cNvCxnSpPr>
                <a:stCxn id="155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2" name="Straight Connector 103">
                <a:extLst>
                  <a:ext uri="{FF2B5EF4-FFF2-40B4-BE49-F238E27FC236}">
                    <a16:creationId xmlns:a16="http://schemas.microsoft.com/office/drawing/2014/main" id="{DCC1EBD1-DC28-1F48-AA51-477DA05925DA}"/>
                  </a:ext>
                </a:extLst>
              </p:cNvPr>
              <p:cNvCxnSpPr>
                <a:stCxn id="155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0" name="Group 97">
              <a:extLst>
                <a:ext uri="{FF2B5EF4-FFF2-40B4-BE49-F238E27FC236}">
                  <a16:creationId xmlns:a16="http://schemas.microsoft.com/office/drawing/2014/main" id="{4196E653-B413-A34B-9F96-57BB0F010F09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51" name="Hexagon 98">
                <a:extLst>
                  <a:ext uri="{FF2B5EF4-FFF2-40B4-BE49-F238E27FC236}">
                    <a16:creationId xmlns:a16="http://schemas.microsoft.com/office/drawing/2014/main" id="{3DEEFC2B-3258-2F42-9F47-042D6DD8BB81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52" name="Rounded Rectangle 99">
                <a:extLst>
                  <a:ext uri="{FF2B5EF4-FFF2-40B4-BE49-F238E27FC236}">
                    <a16:creationId xmlns:a16="http://schemas.microsoft.com/office/drawing/2014/main" id="{91F0B20A-9621-CD4F-B2C7-75EE7D47677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53" name="Straight Connector 100">
                <a:extLst>
                  <a:ext uri="{FF2B5EF4-FFF2-40B4-BE49-F238E27FC236}">
                    <a16:creationId xmlns:a16="http://schemas.microsoft.com/office/drawing/2014/main" id="{40EBA226-E363-604A-89CC-F91AE64D3D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4" name="Straight Connector 101">
                <a:extLst>
                  <a:ext uri="{FF2B5EF4-FFF2-40B4-BE49-F238E27FC236}">
                    <a16:creationId xmlns:a16="http://schemas.microsoft.com/office/drawing/2014/main" id="{C98034EA-7C8F-FF48-B0DD-3F8857D13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5" name="Straight Connector 102">
                <a:extLst>
                  <a:ext uri="{FF2B5EF4-FFF2-40B4-BE49-F238E27FC236}">
                    <a16:creationId xmlns:a16="http://schemas.microsoft.com/office/drawing/2014/main" id="{E44E4F1C-2E06-D34A-95F0-6E932741834B}"/>
                  </a:ext>
                </a:extLst>
              </p:cNvPr>
              <p:cNvCxnSpPr>
                <a:stCxn id="155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6" name="Straight Connector 103">
                <a:extLst>
                  <a:ext uri="{FF2B5EF4-FFF2-40B4-BE49-F238E27FC236}">
                    <a16:creationId xmlns:a16="http://schemas.microsoft.com/office/drawing/2014/main" id="{B820012B-93CD-AF45-AC18-03DF31394B15}"/>
                  </a:ext>
                </a:extLst>
              </p:cNvPr>
              <p:cNvCxnSpPr>
                <a:stCxn id="155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81" name="Group 1580">
            <a:extLst>
              <a:ext uri="{FF2B5EF4-FFF2-40B4-BE49-F238E27FC236}">
                <a16:creationId xmlns:a16="http://schemas.microsoft.com/office/drawing/2014/main" id="{66E755E3-E181-3B47-83AC-5135CEEDEFA7}"/>
              </a:ext>
            </a:extLst>
          </p:cNvPr>
          <p:cNvGrpSpPr/>
          <p:nvPr/>
        </p:nvGrpSpPr>
        <p:grpSpPr>
          <a:xfrm>
            <a:off x="4698021" y="1991363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582" name="Group 97">
              <a:extLst>
                <a:ext uri="{FF2B5EF4-FFF2-40B4-BE49-F238E27FC236}">
                  <a16:creationId xmlns:a16="http://schemas.microsoft.com/office/drawing/2014/main" id="{EBDBDAB5-B751-7340-A607-B9CD69111C33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11" name="Hexagon 98">
                <a:extLst>
                  <a:ext uri="{FF2B5EF4-FFF2-40B4-BE49-F238E27FC236}">
                    <a16:creationId xmlns:a16="http://schemas.microsoft.com/office/drawing/2014/main" id="{AC8B0049-4D7B-7347-AEAF-4DEB5CC02020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12" name="Rounded Rectangle 99">
                <a:extLst>
                  <a:ext uri="{FF2B5EF4-FFF2-40B4-BE49-F238E27FC236}">
                    <a16:creationId xmlns:a16="http://schemas.microsoft.com/office/drawing/2014/main" id="{CDC7966A-4FBE-1448-B1D4-F2C844AE06F5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13" name="Straight Connector 100">
                <a:extLst>
                  <a:ext uri="{FF2B5EF4-FFF2-40B4-BE49-F238E27FC236}">
                    <a16:creationId xmlns:a16="http://schemas.microsoft.com/office/drawing/2014/main" id="{D3478FF8-E1B6-1E4B-9D05-0BBA179F1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4" name="Straight Connector 101">
                <a:extLst>
                  <a:ext uri="{FF2B5EF4-FFF2-40B4-BE49-F238E27FC236}">
                    <a16:creationId xmlns:a16="http://schemas.microsoft.com/office/drawing/2014/main" id="{5F31EE0A-D843-B54E-8C4B-A677BB649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5" name="Straight Connector 102">
                <a:extLst>
                  <a:ext uri="{FF2B5EF4-FFF2-40B4-BE49-F238E27FC236}">
                    <a16:creationId xmlns:a16="http://schemas.microsoft.com/office/drawing/2014/main" id="{200CD823-3075-DF45-B40D-AC71ACFE967E}"/>
                  </a:ext>
                </a:extLst>
              </p:cNvPr>
              <p:cNvCxnSpPr>
                <a:stCxn id="161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6" name="Straight Connector 103">
                <a:extLst>
                  <a:ext uri="{FF2B5EF4-FFF2-40B4-BE49-F238E27FC236}">
                    <a16:creationId xmlns:a16="http://schemas.microsoft.com/office/drawing/2014/main" id="{AB8546B0-7362-9949-B9F9-6EEA5CBC1A6C}"/>
                  </a:ext>
                </a:extLst>
              </p:cNvPr>
              <p:cNvCxnSpPr>
                <a:stCxn id="161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3" name="Group 97">
              <a:extLst>
                <a:ext uri="{FF2B5EF4-FFF2-40B4-BE49-F238E27FC236}">
                  <a16:creationId xmlns:a16="http://schemas.microsoft.com/office/drawing/2014/main" id="{F184EC39-678B-DC47-A637-1AE3A127FE2E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05" name="Hexagon 98">
                <a:extLst>
                  <a:ext uri="{FF2B5EF4-FFF2-40B4-BE49-F238E27FC236}">
                    <a16:creationId xmlns:a16="http://schemas.microsoft.com/office/drawing/2014/main" id="{F587173B-A899-C14C-AAF8-F48DFBD3140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06" name="Rounded Rectangle 99">
                <a:extLst>
                  <a:ext uri="{FF2B5EF4-FFF2-40B4-BE49-F238E27FC236}">
                    <a16:creationId xmlns:a16="http://schemas.microsoft.com/office/drawing/2014/main" id="{A29DEEEE-F0DA-7345-8679-B7013ED7B01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07" name="Straight Connector 100">
                <a:extLst>
                  <a:ext uri="{FF2B5EF4-FFF2-40B4-BE49-F238E27FC236}">
                    <a16:creationId xmlns:a16="http://schemas.microsoft.com/office/drawing/2014/main" id="{CE31615B-497A-BA4C-9643-90DAD2198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8" name="Straight Connector 101">
                <a:extLst>
                  <a:ext uri="{FF2B5EF4-FFF2-40B4-BE49-F238E27FC236}">
                    <a16:creationId xmlns:a16="http://schemas.microsoft.com/office/drawing/2014/main" id="{70230DBA-2EEB-D347-94F8-5A2A9DF684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9" name="Straight Connector 102">
                <a:extLst>
                  <a:ext uri="{FF2B5EF4-FFF2-40B4-BE49-F238E27FC236}">
                    <a16:creationId xmlns:a16="http://schemas.microsoft.com/office/drawing/2014/main" id="{0F1E6C19-F349-8E4E-B1A0-21D5A9AAAD69}"/>
                  </a:ext>
                </a:extLst>
              </p:cNvPr>
              <p:cNvCxnSpPr>
                <a:stCxn id="160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0" name="Straight Connector 103">
                <a:extLst>
                  <a:ext uri="{FF2B5EF4-FFF2-40B4-BE49-F238E27FC236}">
                    <a16:creationId xmlns:a16="http://schemas.microsoft.com/office/drawing/2014/main" id="{C52C62D3-D0CD-9C40-82C0-C3977D6A5C18}"/>
                  </a:ext>
                </a:extLst>
              </p:cNvPr>
              <p:cNvCxnSpPr>
                <a:stCxn id="160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4" name="Group 97">
              <a:extLst>
                <a:ext uri="{FF2B5EF4-FFF2-40B4-BE49-F238E27FC236}">
                  <a16:creationId xmlns:a16="http://schemas.microsoft.com/office/drawing/2014/main" id="{9400C513-BC27-C640-91C3-2CAA4ECCF3A7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99" name="Hexagon 98">
                <a:extLst>
                  <a:ext uri="{FF2B5EF4-FFF2-40B4-BE49-F238E27FC236}">
                    <a16:creationId xmlns:a16="http://schemas.microsoft.com/office/drawing/2014/main" id="{1DF84984-F0A0-9F4D-9B7D-D12CFC18F06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00" name="Rounded Rectangle 99">
                <a:extLst>
                  <a:ext uri="{FF2B5EF4-FFF2-40B4-BE49-F238E27FC236}">
                    <a16:creationId xmlns:a16="http://schemas.microsoft.com/office/drawing/2014/main" id="{C8356B76-ADDF-E94C-9F29-C7D5A5C8D3F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01" name="Straight Connector 100">
                <a:extLst>
                  <a:ext uri="{FF2B5EF4-FFF2-40B4-BE49-F238E27FC236}">
                    <a16:creationId xmlns:a16="http://schemas.microsoft.com/office/drawing/2014/main" id="{D8A5BC02-1032-5B46-99B4-3DDB40D55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2" name="Straight Connector 101">
                <a:extLst>
                  <a:ext uri="{FF2B5EF4-FFF2-40B4-BE49-F238E27FC236}">
                    <a16:creationId xmlns:a16="http://schemas.microsoft.com/office/drawing/2014/main" id="{0F80B1A3-5F00-F04D-871D-651B408ED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3" name="Straight Connector 102">
                <a:extLst>
                  <a:ext uri="{FF2B5EF4-FFF2-40B4-BE49-F238E27FC236}">
                    <a16:creationId xmlns:a16="http://schemas.microsoft.com/office/drawing/2014/main" id="{86FCA365-32CF-7646-81D6-0DBA42AECFDA}"/>
                  </a:ext>
                </a:extLst>
              </p:cNvPr>
              <p:cNvCxnSpPr>
                <a:stCxn id="160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4" name="Straight Connector 103">
                <a:extLst>
                  <a:ext uri="{FF2B5EF4-FFF2-40B4-BE49-F238E27FC236}">
                    <a16:creationId xmlns:a16="http://schemas.microsoft.com/office/drawing/2014/main" id="{E8478F40-E54C-3247-B3B0-16EB8B77BDD8}"/>
                  </a:ext>
                </a:extLst>
              </p:cNvPr>
              <p:cNvCxnSpPr>
                <a:stCxn id="160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5" name="Group 97">
              <a:extLst>
                <a:ext uri="{FF2B5EF4-FFF2-40B4-BE49-F238E27FC236}">
                  <a16:creationId xmlns:a16="http://schemas.microsoft.com/office/drawing/2014/main" id="{AF2A4164-0669-3645-BF6D-5810EA8ECF7C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93" name="Hexagon 98">
                <a:extLst>
                  <a:ext uri="{FF2B5EF4-FFF2-40B4-BE49-F238E27FC236}">
                    <a16:creationId xmlns:a16="http://schemas.microsoft.com/office/drawing/2014/main" id="{38056DA5-78B0-D24E-9221-43E771CA74D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94" name="Rounded Rectangle 99">
                <a:extLst>
                  <a:ext uri="{FF2B5EF4-FFF2-40B4-BE49-F238E27FC236}">
                    <a16:creationId xmlns:a16="http://schemas.microsoft.com/office/drawing/2014/main" id="{D644C758-6703-A142-8CC3-C6FB3F31ED3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95" name="Straight Connector 100">
                <a:extLst>
                  <a:ext uri="{FF2B5EF4-FFF2-40B4-BE49-F238E27FC236}">
                    <a16:creationId xmlns:a16="http://schemas.microsoft.com/office/drawing/2014/main" id="{CDE10693-74D0-774B-8E62-AE766985E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6" name="Straight Connector 101">
                <a:extLst>
                  <a:ext uri="{FF2B5EF4-FFF2-40B4-BE49-F238E27FC236}">
                    <a16:creationId xmlns:a16="http://schemas.microsoft.com/office/drawing/2014/main" id="{12521F35-BCF4-1248-BCA0-28703C0FA4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7" name="Straight Connector 102">
                <a:extLst>
                  <a:ext uri="{FF2B5EF4-FFF2-40B4-BE49-F238E27FC236}">
                    <a16:creationId xmlns:a16="http://schemas.microsoft.com/office/drawing/2014/main" id="{270DF023-5AA6-9B4D-BD57-E4784DC8F56D}"/>
                  </a:ext>
                </a:extLst>
              </p:cNvPr>
              <p:cNvCxnSpPr>
                <a:stCxn id="159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8" name="Straight Connector 103">
                <a:extLst>
                  <a:ext uri="{FF2B5EF4-FFF2-40B4-BE49-F238E27FC236}">
                    <a16:creationId xmlns:a16="http://schemas.microsoft.com/office/drawing/2014/main" id="{2DA55BDE-09D4-F54A-8D4B-5362FD24C030}"/>
                  </a:ext>
                </a:extLst>
              </p:cNvPr>
              <p:cNvCxnSpPr>
                <a:stCxn id="159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6" name="Group 97">
              <a:extLst>
                <a:ext uri="{FF2B5EF4-FFF2-40B4-BE49-F238E27FC236}">
                  <a16:creationId xmlns:a16="http://schemas.microsoft.com/office/drawing/2014/main" id="{38AB6F8C-C928-0E40-AF9D-BF6539070622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87" name="Hexagon 98">
                <a:extLst>
                  <a:ext uri="{FF2B5EF4-FFF2-40B4-BE49-F238E27FC236}">
                    <a16:creationId xmlns:a16="http://schemas.microsoft.com/office/drawing/2014/main" id="{729252FB-BBCA-944C-A454-41AF14E47FD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88" name="Rounded Rectangle 99">
                <a:extLst>
                  <a:ext uri="{FF2B5EF4-FFF2-40B4-BE49-F238E27FC236}">
                    <a16:creationId xmlns:a16="http://schemas.microsoft.com/office/drawing/2014/main" id="{55303CE1-8487-0646-A70D-0C4A494CF6A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89" name="Straight Connector 100">
                <a:extLst>
                  <a:ext uri="{FF2B5EF4-FFF2-40B4-BE49-F238E27FC236}">
                    <a16:creationId xmlns:a16="http://schemas.microsoft.com/office/drawing/2014/main" id="{B1DEF0F0-A0D7-774F-83F2-B2890B2C7E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0" name="Straight Connector 101">
                <a:extLst>
                  <a:ext uri="{FF2B5EF4-FFF2-40B4-BE49-F238E27FC236}">
                    <a16:creationId xmlns:a16="http://schemas.microsoft.com/office/drawing/2014/main" id="{C90E889B-68AF-2C40-8B81-BEB67AB25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1" name="Straight Connector 102">
                <a:extLst>
                  <a:ext uri="{FF2B5EF4-FFF2-40B4-BE49-F238E27FC236}">
                    <a16:creationId xmlns:a16="http://schemas.microsoft.com/office/drawing/2014/main" id="{F5EC973E-BD48-C245-BF44-8AF7E330470F}"/>
                  </a:ext>
                </a:extLst>
              </p:cNvPr>
              <p:cNvCxnSpPr>
                <a:stCxn id="158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2" name="Straight Connector 103">
                <a:extLst>
                  <a:ext uri="{FF2B5EF4-FFF2-40B4-BE49-F238E27FC236}">
                    <a16:creationId xmlns:a16="http://schemas.microsoft.com/office/drawing/2014/main" id="{92CE85E6-EE40-AE46-BFF4-5107E4B209A4}"/>
                  </a:ext>
                </a:extLst>
              </p:cNvPr>
              <p:cNvCxnSpPr>
                <a:stCxn id="158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7" name="Group 1616">
            <a:extLst>
              <a:ext uri="{FF2B5EF4-FFF2-40B4-BE49-F238E27FC236}">
                <a16:creationId xmlns:a16="http://schemas.microsoft.com/office/drawing/2014/main" id="{AC0E8056-880A-AE4C-A4F6-54B78C41E2A6}"/>
              </a:ext>
            </a:extLst>
          </p:cNvPr>
          <p:cNvGrpSpPr/>
          <p:nvPr/>
        </p:nvGrpSpPr>
        <p:grpSpPr>
          <a:xfrm>
            <a:off x="4872013" y="1986951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618" name="Group 97">
              <a:extLst>
                <a:ext uri="{FF2B5EF4-FFF2-40B4-BE49-F238E27FC236}">
                  <a16:creationId xmlns:a16="http://schemas.microsoft.com/office/drawing/2014/main" id="{03E8C2F7-CDFB-4A4B-B89E-C14112BD3DC4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47" name="Hexagon 98">
                <a:extLst>
                  <a:ext uri="{FF2B5EF4-FFF2-40B4-BE49-F238E27FC236}">
                    <a16:creationId xmlns:a16="http://schemas.microsoft.com/office/drawing/2014/main" id="{4084D5CA-BD4F-F54F-AFF3-DA977CBD275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48" name="Rounded Rectangle 99">
                <a:extLst>
                  <a:ext uri="{FF2B5EF4-FFF2-40B4-BE49-F238E27FC236}">
                    <a16:creationId xmlns:a16="http://schemas.microsoft.com/office/drawing/2014/main" id="{84C5105A-8C24-454C-A3A5-1C759F75526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49" name="Straight Connector 100">
                <a:extLst>
                  <a:ext uri="{FF2B5EF4-FFF2-40B4-BE49-F238E27FC236}">
                    <a16:creationId xmlns:a16="http://schemas.microsoft.com/office/drawing/2014/main" id="{79E95DF0-7415-E94E-A8B1-A60B47AA0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0" name="Straight Connector 101">
                <a:extLst>
                  <a:ext uri="{FF2B5EF4-FFF2-40B4-BE49-F238E27FC236}">
                    <a16:creationId xmlns:a16="http://schemas.microsoft.com/office/drawing/2014/main" id="{3FDFDE6B-E141-3846-BD7F-5AA8C707E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1" name="Straight Connector 102">
                <a:extLst>
                  <a:ext uri="{FF2B5EF4-FFF2-40B4-BE49-F238E27FC236}">
                    <a16:creationId xmlns:a16="http://schemas.microsoft.com/office/drawing/2014/main" id="{9319A828-5833-A840-9FB5-346AF2404CB8}"/>
                  </a:ext>
                </a:extLst>
              </p:cNvPr>
              <p:cNvCxnSpPr>
                <a:stCxn id="164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2" name="Straight Connector 103">
                <a:extLst>
                  <a:ext uri="{FF2B5EF4-FFF2-40B4-BE49-F238E27FC236}">
                    <a16:creationId xmlns:a16="http://schemas.microsoft.com/office/drawing/2014/main" id="{AAF3119B-D2DD-7846-9A82-07A44BA452EC}"/>
                  </a:ext>
                </a:extLst>
              </p:cNvPr>
              <p:cNvCxnSpPr>
                <a:stCxn id="164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9" name="Group 97">
              <a:extLst>
                <a:ext uri="{FF2B5EF4-FFF2-40B4-BE49-F238E27FC236}">
                  <a16:creationId xmlns:a16="http://schemas.microsoft.com/office/drawing/2014/main" id="{A6D9DBC6-7791-794D-B9B6-75EE9D2F5520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41" name="Hexagon 98">
                <a:extLst>
                  <a:ext uri="{FF2B5EF4-FFF2-40B4-BE49-F238E27FC236}">
                    <a16:creationId xmlns:a16="http://schemas.microsoft.com/office/drawing/2014/main" id="{FE1C6AB7-D760-5640-8932-B6CC097F293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42" name="Rounded Rectangle 99">
                <a:extLst>
                  <a:ext uri="{FF2B5EF4-FFF2-40B4-BE49-F238E27FC236}">
                    <a16:creationId xmlns:a16="http://schemas.microsoft.com/office/drawing/2014/main" id="{1B6C3882-E626-5049-ADDC-2BE98098CDAB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43" name="Straight Connector 100">
                <a:extLst>
                  <a:ext uri="{FF2B5EF4-FFF2-40B4-BE49-F238E27FC236}">
                    <a16:creationId xmlns:a16="http://schemas.microsoft.com/office/drawing/2014/main" id="{04C7D077-52A0-5C4D-9B0A-5D93D7C8E3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4" name="Straight Connector 101">
                <a:extLst>
                  <a:ext uri="{FF2B5EF4-FFF2-40B4-BE49-F238E27FC236}">
                    <a16:creationId xmlns:a16="http://schemas.microsoft.com/office/drawing/2014/main" id="{D90BAF6A-6733-2C49-9AB9-867A076EC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5" name="Straight Connector 102">
                <a:extLst>
                  <a:ext uri="{FF2B5EF4-FFF2-40B4-BE49-F238E27FC236}">
                    <a16:creationId xmlns:a16="http://schemas.microsoft.com/office/drawing/2014/main" id="{4358EFBC-015C-AB4E-A974-D0F9D5E5DCBA}"/>
                  </a:ext>
                </a:extLst>
              </p:cNvPr>
              <p:cNvCxnSpPr>
                <a:stCxn id="164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6" name="Straight Connector 103">
                <a:extLst>
                  <a:ext uri="{FF2B5EF4-FFF2-40B4-BE49-F238E27FC236}">
                    <a16:creationId xmlns:a16="http://schemas.microsoft.com/office/drawing/2014/main" id="{FF9309C1-FAE1-BE47-91F6-6D426BBBD4FF}"/>
                  </a:ext>
                </a:extLst>
              </p:cNvPr>
              <p:cNvCxnSpPr>
                <a:stCxn id="164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0" name="Group 97">
              <a:extLst>
                <a:ext uri="{FF2B5EF4-FFF2-40B4-BE49-F238E27FC236}">
                  <a16:creationId xmlns:a16="http://schemas.microsoft.com/office/drawing/2014/main" id="{93B99A2F-DDFF-4048-A4B7-7AEF2820D8B5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35" name="Hexagon 98">
                <a:extLst>
                  <a:ext uri="{FF2B5EF4-FFF2-40B4-BE49-F238E27FC236}">
                    <a16:creationId xmlns:a16="http://schemas.microsoft.com/office/drawing/2014/main" id="{D6476B70-920F-B240-8049-B4D1A619266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36" name="Rounded Rectangle 99">
                <a:extLst>
                  <a:ext uri="{FF2B5EF4-FFF2-40B4-BE49-F238E27FC236}">
                    <a16:creationId xmlns:a16="http://schemas.microsoft.com/office/drawing/2014/main" id="{5CD1E7E6-78BE-4C4C-9455-326608A8E70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37" name="Straight Connector 100">
                <a:extLst>
                  <a:ext uri="{FF2B5EF4-FFF2-40B4-BE49-F238E27FC236}">
                    <a16:creationId xmlns:a16="http://schemas.microsoft.com/office/drawing/2014/main" id="{DC7380D3-FA4F-114A-9330-6AA2F9156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8" name="Straight Connector 101">
                <a:extLst>
                  <a:ext uri="{FF2B5EF4-FFF2-40B4-BE49-F238E27FC236}">
                    <a16:creationId xmlns:a16="http://schemas.microsoft.com/office/drawing/2014/main" id="{075E04E8-F930-3E42-9473-50A7AF6781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9" name="Straight Connector 102">
                <a:extLst>
                  <a:ext uri="{FF2B5EF4-FFF2-40B4-BE49-F238E27FC236}">
                    <a16:creationId xmlns:a16="http://schemas.microsoft.com/office/drawing/2014/main" id="{3722F4FF-4BC2-7541-8BFC-3C07C2729A9B}"/>
                  </a:ext>
                </a:extLst>
              </p:cNvPr>
              <p:cNvCxnSpPr>
                <a:stCxn id="163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0" name="Straight Connector 103">
                <a:extLst>
                  <a:ext uri="{FF2B5EF4-FFF2-40B4-BE49-F238E27FC236}">
                    <a16:creationId xmlns:a16="http://schemas.microsoft.com/office/drawing/2014/main" id="{AE8B9E13-D1F6-E54A-8968-4EC471ED8383}"/>
                  </a:ext>
                </a:extLst>
              </p:cNvPr>
              <p:cNvCxnSpPr>
                <a:stCxn id="163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1" name="Group 97">
              <a:extLst>
                <a:ext uri="{FF2B5EF4-FFF2-40B4-BE49-F238E27FC236}">
                  <a16:creationId xmlns:a16="http://schemas.microsoft.com/office/drawing/2014/main" id="{CE8548E2-42A5-744D-84A0-B7889E212604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29" name="Hexagon 98">
                <a:extLst>
                  <a:ext uri="{FF2B5EF4-FFF2-40B4-BE49-F238E27FC236}">
                    <a16:creationId xmlns:a16="http://schemas.microsoft.com/office/drawing/2014/main" id="{D3E0B13B-2C31-A34A-95DE-B15EB97216A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30" name="Rounded Rectangle 99">
                <a:extLst>
                  <a:ext uri="{FF2B5EF4-FFF2-40B4-BE49-F238E27FC236}">
                    <a16:creationId xmlns:a16="http://schemas.microsoft.com/office/drawing/2014/main" id="{4C955450-9D8A-4E40-B3D5-DEAE681B84A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31" name="Straight Connector 100">
                <a:extLst>
                  <a:ext uri="{FF2B5EF4-FFF2-40B4-BE49-F238E27FC236}">
                    <a16:creationId xmlns:a16="http://schemas.microsoft.com/office/drawing/2014/main" id="{E1ACCBED-572B-FE43-B538-AA605653EF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2" name="Straight Connector 101">
                <a:extLst>
                  <a:ext uri="{FF2B5EF4-FFF2-40B4-BE49-F238E27FC236}">
                    <a16:creationId xmlns:a16="http://schemas.microsoft.com/office/drawing/2014/main" id="{B2ED6A0A-E051-9F4F-8498-B846E22E79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3" name="Straight Connector 102">
                <a:extLst>
                  <a:ext uri="{FF2B5EF4-FFF2-40B4-BE49-F238E27FC236}">
                    <a16:creationId xmlns:a16="http://schemas.microsoft.com/office/drawing/2014/main" id="{DBDA8971-DD51-2E42-8E1C-E7CCA0C24DCA}"/>
                  </a:ext>
                </a:extLst>
              </p:cNvPr>
              <p:cNvCxnSpPr>
                <a:stCxn id="163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4" name="Straight Connector 103">
                <a:extLst>
                  <a:ext uri="{FF2B5EF4-FFF2-40B4-BE49-F238E27FC236}">
                    <a16:creationId xmlns:a16="http://schemas.microsoft.com/office/drawing/2014/main" id="{514198BC-ACC5-E545-AB9F-5A466DF7A712}"/>
                  </a:ext>
                </a:extLst>
              </p:cNvPr>
              <p:cNvCxnSpPr>
                <a:stCxn id="163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2" name="Group 97">
              <a:extLst>
                <a:ext uri="{FF2B5EF4-FFF2-40B4-BE49-F238E27FC236}">
                  <a16:creationId xmlns:a16="http://schemas.microsoft.com/office/drawing/2014/main" id="{4BE27BEE-42F1-024D-A6A2-BF2B9A2DB319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23" name="Hexagon 98">
                <a:extLst>
                  <a:ext uri="{FF2B5EF4-FFF2-40B4-BE49-F238E27FC236}">
                    <a16:creationId xmlns:a16="http://schemas.microsoft.com/office/drawing/2014/main" id="{A9EA1AB9-EDAF-6A49-9FE6-73B5F4B96C2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24" name="Rounded Rectangle 99">
                <a:extLst>
                  <a:ext uri="{FF2B5EF4-FFF2-40B4-BE49-F238E27FC236}">
                    <a16:creationId xmlns:a16="http://schemas.microsoft.com/office/drawing/2014/main" id="{688A3ED2-032E-714D-BADA-58699285FD2C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25" name="Straight Connector 100">
                <a:extLst>
                  <a:ext uri="{FF2B5EF4-FFF2-40B4-BE49-F238E27FC236}">
                    <a16:creationId xmlns:a16="http://schemas.microsoft.com/office/drawing/2014/main" id="{DCCFCAC2-25CA-8744-92D0-4A1C6D9BE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6" name="Straight Connector 101">
                <a:extLst>
                  <a:ext uri="{FF2B5EF4-FFF2-40B4-BE49-F238E27FC236}">
                    <a16:creationId xmlns:a16="http://schemas.microsoft.com/office/drawing/2014/main" id="{199FB577-90A2-7A47-A3FA-69CF86382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7" name="Straight Connector 102">
                <a:extLst>
                  <a:ext uri="{FF2B5EF4-FFF2-40B4-BE49-F238E27FC236}">
                    <a16:creationId xmlns:a16="http://schemas.microsoft.com/office/drawing/2014/main" id="{A8A7C9EB-5779-D640-9E53-24ACFB2D0643}"/>
                  </a:ext>
                </a:extLst>
              </p:cNvPr>
              <p:cNvCxnSpPr>
                <a:stCxn id="162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8" name="Straight Connector 103">
                <a:extLst>
                  <a:ext uri="{FF2B5EF4-FFF2-40B4-BE49-F238E27FC236}">
                    <a16:creationId xmlns:a16="http://schemas.microsoft.com/office/drawing/2014/main" id="{5A4C4E43-50AB-D84B-A7A4-A126531FC2F9}"/>
                  </a:ext>
                </a:extLst>
              </p:cNvPr>
              <p:cNvCxnSpPr>
                <a:stCxn id="162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3" name="Group 1652">
            <a:extLst>
              <a:ext uri="{FF2B5EF4-FFF2-40B4-BE49-F238E27FC236}">
                <a16:creationId xmlns:a16="http://schemas.microsoft.com/office/drawing/2014/main" id="{3543C37F-0030-844E-9C17-A48EC5E0F8A6}"/>
              </a:ext>
            </a:extLst>
          </p:cNvPr>
          <p:cNvGrpSpPr/>
          <p:nvPr/>
        </p:nvGrpSpPr>
        <p:grpSpPr>
          <a:xfrm>
            <a:off x="5051704" y="1989170"/>
            <a:ext cx="134662" cy="1902464"/>
            <a:chOff x="3247369" y="2000672"/>
            <a:chExt cx="134662" cy="1902464"/>
          </a:xfrm>
        </p:grpSpPr>
        <p:grpSp>
          <p:nvGrpSpPr>
            <p:cNvPr id="1654" name="Group 97">
              <a:extLst>
                <a:ext uri="{FF2B5EF4-FFF2-40B4-BE49-F238E27FC236}">
                  <a16:creationId xmlns:a16="http://schemas.microsoft.com/office/drawing/2014/main" id="{6FB9BC59-2AB0-5145-BF7B-1FCB2CBFA058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83" name="Hexagon 98">
                <a:extLst>
                  <a:ext uri="{FF2B5EF4-FFF2-40B4-BE49-F238E27FC236}">
                    <a16:creationId xmlns:a16="http://schemas.microsoft.com/office/drawing/2014/main" id="{D238DA2D-FA9F-0D4B-B54A-FB2A47A20C1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4" name="Rounded Rectangle 99">
                <a:extLst>
                  <a:ext uri="{FF2B5EF4-FFF2-40B4-BE49-F238E27FC236}">
                    <a16:creationId xmlns:a16="http://schemas.microsoft.com/office/drawing/2014/main" id="{26B7BF6D-619C-CA4F-898D-3130194556D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85" name="Straight Connector 100">
                <a:extLst>
                  <a:ext uri="{FF2B5EF4-FFF2-40B4-BE49-F238E27FC236}">
                    <a16:creationId xmlns:a16="http://schemas.microsoft.com/office/drawing/2014/main" id="{D9646F94-85F0-594A-9D9C-6F50988DB0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6" name="Straight Connector 101">
                <a:extLst>
                  <a:ext uri="{FF2B5EF4-FFF2-40B4-BE49-F238E27FC236}">
                    <a16:creationId xmlns:a16="http://schemas.microsoft.com/office/drawing/2014/main" id="{37C8D5C4-A40F-3241-BEDD-276E07442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7" name="Straight Connector 102">
                <a:extLst>
                  <a:ext uri="{FF2B5EF4-FFF2-40B4-BE49-F238E27FC236}">
                    <a16:creationId xmlns:a16="http://schemas.microsoft.com/office/drawing/2014/main" id="{2BDB1F61-5B80-8643-87AB-5597F01AE48C}"/>
                  </a:ext>
                </a:extLst>
              </p:cNvPr>
              <p:cNvCxnSpPr>
                <a:stCxn id="168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8" name="Straight Connector 103">
                <a:extLst>
                  <a:ext uri="{FF2B5EF4-FFF2-40B4-BE49-F238E27FC236}">
                    <a16:creationId xmlns:a16="http://schemas.microsoft.com/office/drawing/2014/main" id="{BA3E8FD3-E2CC-A244-A871-2AC907D7AFE7}"/>
                  </a:ext>
                </a:extLst>
              </p:cNvPr>
              <p:cNvCxnSpPr>
                <a:stCxn id="168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5" name="Group 97">
              <a:extLst>
                <a:ext uri="{FF2B5EF4-FFF2-40B4-BE49-F238E27FC236}">
                  <a16:creationId xmlns:a16="http://schemas.microsoft.com/office/drawing/2014/main" id="{598659C2-A37C-4048-A67C-F852CE4C9643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77" name="Hexagon 98">
                <a:extLst>
                  <a:ext uri="{FF2B5EF4-FFF2-40B4-BE49-F238E27FC236}">
                    <a16:creationId xmlns:a16="http://schemas.microsoft.com/office/drawing/2014/main" id="{4079F1FF-D39B-9947-8DA7-D4ED31F68E4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8" name="Rounded Rectangle 99">
                <a:extLst>
                  <a:ext uri="{FF2B5EF4-FFF2-40B4-BE49-F238E27FC236}">
                    <a16:creationId xmlns:a16="http://schemas.microsoft.com/office/drawing/2014/main" id="{BBEE024D-0F68-2840-B78B-CEE390B470A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9" name="Straight Connector 100">
                <a:extLst>
                  <a:ext uri="{FF2B5EF4-FFF2-40B4-BE49-F238E27FC236}">
                    <a16:creationId xmlns:a16="http://schemas.microsoft.com/office/drawing/2014/main" id="{74534CB6-DE82-B34A-851C-3241C4DE1D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0" name="Straight Connector 101">
                <a:extLst>
                  <a:ext uri="{FF2B5EF4-FFF2-40B4-BE49-F238E27FC236}">
                    <a16:creationId xmlns:a16="http://schemas.microsoft.com/office/drawing/2014/main" id="{BB6BD073-15F9-CE43-A205-054534AAC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1" name="Straight Connector 102">
                <a:extLst>
                  <a:ext uri="{FF2B5EF4-FFF2-40B4-BE49-F238E27FC236}">
                    <a16:creationId xmlns:a16="http://schemas.microsoft.com/office/drawing/2014/main" id="{D3BED0A4-0BDE-E140-8245-48BEB32D8E8C}"/>
                  </a:ext>
                </a:extLst>
              </p:cNvPr>
              <p:cNvCxnSpPr>
                <a:stCxn id="167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2" name="Straight Connector 103">
                <a:extLst>
                  <a:ext uri="{FF2B5EF4-FFF2-40B4-BE49-F238E27FC236}">
                    <a16:creationId xmlns:a16="http://schemas.microsoft.com/office/drawing/2014/main" id="{B27698EC-A0D1-364E-9325-E79F52878207}"/>
                  </a:ext>
                </a:extLst>
              </p:cNvPr>
              <p:cNvCxnSpPr>
                <a:stCxn id="167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6" name="Group 97">
              <a:extLst>
                <a:ext uri="{FF2B5EF4-FFF2-40B4-BE49-F238E27FC236}">
                  <a16:creationId xmlns:a16="http://schemas.microsoft.com/office/drawing/2014/main" id="{FAEAC8EF-97C3-D242-9C8A-9152F257C523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71" name="Hexagon 98">
                <a:extLst>
                  <a:ext uri="{FF2B5EF4-FFF2-40B4-BE49-F238E27FC236}">
                    <a16:creationId xmlns:a16="http://schemas.microsoft.com/office/drawing/2014/main" id="{17AAA3FA-69DF-6A46-A859-2110B6554AC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2" name="Rounded Rectangle 99">
                <a:extLst>
                  <a:ext uri="{FF2B5EF4-FFF2-40B4-BE49-F238E27FC236}">
                    <a16:creationId xmlns:a16="http://schemas.microsoft.com/office/drawing/2014/main" id="{D6F8EF85-5E66-FF45-B184-8458F2076E2B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3" name="Straight Connector 100">
                <a:extLst>
                  <a:ext uri="{FF2B5EF4-FFF2-40B4-BE49-F238E27FC236}">
                    <a16:creationId xmlns:a16="http://schemas.microsoft.com/office/drawing/2014/main" id="{4C7FBF64-E04B-5B44-83E5-0F392A4006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4" name="Straight Connector 101">
                <a:extLst>
                  <a:ext uri="{FF2B5EF4-FFF2-40B4-BE49-F238E27FC236}">
                    <a16:creationId xmlns:a16="http://schemas.microsoft.com/office/drawing/2014/main" id="{D56AE128-D788-2B45-A2B3-9F2E6F13E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5" name="Straight Connector 102">
                <a:extLst>
                  <a:ext uri="{FF2B5EF4-FFF2-40B4-BE49-F238E27FC236}">
                    <a16:creationId xmlns:a16="http://schemas.microsoft.com/office/drawing/2014/main" id="{46FE5602-19E3-284C-BBE7-A1FCFE75D015}"/>
                  </a:ext>
                </a:extLst>
              </p:cNvPr>
              <p:cNvCxnSpPr>
                <a:stCxn id="167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6" name="Straight Connector 103">
                <a:extLst>
                  <a:ext uri="{FF2B5EF4-FFF2-40B4-BE49-F238E27FC236}">
                    <a16:creationId xmlns:a16="http://schemas.microsoft.com/office/drawing/2014/main" id="{73E99F86-453B-D94E-B005-827F6C8588A4}"/>
                  </a:ext>
                </a:extLst>
              </p:cNvPr>
              <p:cNvCxnSpPr>
                <a:stCxn id="167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7" name="Group 97">
              <a:extLst>
                <a:ext uri="{FF2B5EF4-FFF2-40B4-BE49-F238E27FC236}">
                  <a16:creationId xmlns:a16="http://schemas.microsoft.com/office/drawing/2014/main" id="{DE36A5C5-79F7-E848-8566-1F15411079B8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65" name="Hexagon 98">
                <a:extLst>
                  <a:ext uri="{FF2B5EF4-FFF2-40B4-BE49-F238E27FC236}">
                    <a16:creationId xmlns:a16="http://schemas.microsoft.com/office/drawing/2014/main" id="{CB0B2C51-15A0-254A-BB0C-C188B77D369E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6" name="Rounded Rectangle 99">
                <a:extLst>
                  <a:ext uri="{FF2B5EF4-FFF2-40B4-BE49-F238E27FC236}">
                    <a16:creationId xmlns:a16="http://schemas.microsoft.com/office/drawing/2014/main" id="{E1FD1FD4-5224-A54C-9736-1BBFBA98B4A1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67" name="Straight Connector 100">
                <a:extLst>
                  <a:ext uri="{FF2B5EF4-FFF2-40B4-BE49-F238E27FC236}">
                    <a16:creationId xmlns:a16="http://schemas.microsoft.com/office/drawing/2014/main" id="{D31938CC-99A8-EE46-9F47-3724E53B5A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8" name="Straight Connector 101">
                <a:extLst>
                  <a:ext uri="{FF2B5EF4-FFF2-40B4-BE49-F238E27FC236}">
                    <a16:creationId xmlns:a16="http://schemas.microsoft.com/office/drawing/2014/main" id="{EB522C9A-81E9-F040-9DEB-76454633F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9" name="Straight Connector 102">
                <a:extLst>
                  <a:ext uri="{FF2B5EF4-FFF2-40B4-BE49-F238E27FC236}">
                    <a16:creationId xmlns:a16="http://schemas.microsoft.com/office/drawing/2014/main" id="{CE0AC6A8-0EF0-C840-A74F-F82077D63F65}"/>
                  </a:ext>
                </a:extLst>
              </p:cNvPr>
              <p:cNvCxnSpPr>
                <a:stCxn id="166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0" name="Straight Connector 103">
                <a:extLst>
                  <a:ext uri="{FF2B5EF4-FFF2-40B4-BE49-F238E27FC236}">
                    <a16:creationId xmlns:a16="http://schemas.microsoft.com/office/drawing/2014/main" id="{2304C789-C98F-6244-B0F3-AA24062B3223}"/>
                  </a:ext>
                </a:extLst>
              </p:cNvPr>
              <p:cNvCxnSpPr>
                <a:stCxn id="166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8" name="Group 97">
              <a:extLst>
                <a:ext uri="{FF2B5EF4-FFF2-40B4-BE49-F238E27FC236}">
                  <a16:creationId xmlns:a16="http://schemas.microsoft.com/office/drawing/2014/main" id="{3C9EA908-62E8-4649-9AF1-83252955CBED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59" name="Hexagon 98">
                <a:extLst>
                  <a:ext uri="{FF2B5EF4-FFF2-40B4-BE49-F238E27FC236}">
                    <a16:creationId xmlns:a16="http://schemas.microsoft.com/office/drawing/2014/main" id="{D64CBD29-8FDC-4A45-BBA6-7F9A572B6AE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0" name="Rounded Rectangle 99">
                <a:extLst>
                  <a:ext uri="{FF2B5EF4-FFF2-40B4-BE49-F238E27FC236}">
                    <a16:creationId xmlns:a16="http://schemas.microsoft.com/office/drawing/2014/main" id="{BC2AA3F5-55A1-0D44-92E4-52042AD4701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61" name="Straight Connector 100">
                <a:extLst>
                  <a:ext uri="{FF2B5EF4-FFF2-40B4-BE49-F238E27FC236}">
                    <a16:creationId xmlns:a16="http://schemas.microsoft.com/office/drawing/2014/main" id="{01A26685-CDB7-0147-AE69-5BAFCC3B4B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2" name="Straight Connector 101">
                <a:extLst>
                  <a:ext uri="{FF2B5EF4-FFF2-40B4-BE49-F238E27FC236}">
                    <a16:creationId xmlns:a16="http://schemas.microsoft.com/office/drawing/2014/main" id="{F8100C6B-40C6-F945-B399-49C606099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3" name="Straight Connector 102">
                <a:extLst>
                  <a:ext uri="{FF2B5EF4-FFF2-40B4-BE49-F238E27FC236}">
                    <a16:creationId xmlns:a16="http://schemas.microsoft.com/office/drawing/2014/main" id="{B66FE3EA-365E-FA47-B389-06C701304AA7}"/>
                  </a:ext>
                </a:extLst>
              </p:cNvPr>
              <p:cNvCxnSpPr>
                <a:stCxn id="166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4" name="Straight Connector 103">
                <a:extLst>
                  <a:ext uri="{FF2B5EF4-FFF2-40B4-BE49-F238E27FC236}">
                    <a16:creationId xmlns:a16="http://schemas.microsoft.com/office/drawing/2014/main" id="{20DC71D6-0163-ED4C-AA18-BCD359087F48}"/>
                  </a:ext>
                </a:extLst>
              </p:cNvPr>
              <p:cNvCxnSpPr>
                <a:stCxn id="166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9" name="Group 1688">
            <a:extLst>
              <a:ext uri="{FF2B5EF4-FFF2-40B4-BE49-F238E27FC236}">
                <a16:creationId xmlns:a16="http://schemas.microsoft.com/office/drawing/2014/main" id="{C23DAE96-55C7-D040-A79D-26A2ECBBDF42}"/>
              </a:ext>
            </a:extLst>
          </p:cNvPr>
          <p:cNvGrpSpPr/>
          <p:nvPr/>
        </p:nvGrpSpPr>
        <p:grpSpPr>
          <a:xfrm>
            <a:off x="5707640" y="1989340"/>
            <a:ext cx="116647" cy="1938993"/>
            <a:chOff x="3483526" y="1992900"/>
            <a:chExt cx="116647" cy="1938993"/>
          </a:xfrm>
        </p:grpSpPr>
        <p:grpSp>
          <p:nvGrpSpPr>
            <p:cNvPr id="1690" name="Group 54">
              <a:extLst>
                <a:ext uri="{FF2B5EF4-FFF2-40B4-BE49-F238E27FC236}">
                  <a16:creationId xmlns:a16="http://schemas.microsoft.com/office/drawing/2014/main" id="{A4C6288A-8EAA-614A-89D9-A306573BA6B0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07" name="Oval 55">
                <a:extLst>
                  <a:ext uri="{FF2B5EF4-FFF2-40B4-BE49-F238E27FC236}">
                    <a16:creationId xmlns:a16="http://schemas.microsoft.com/office/drawing/2014/main" id="{63EA4B50-E31E-5041-A656-2690A684C00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8" name="Freeform 56">
                <a:extLst>
                  <a:ext uri="{FF2B5EF4-FFF2-40B4-BE49-F238E27FC236}">
                    <a16:creationId xmlns:a16="http://schemas.microsoft.com/office/drawing/2014/main" id="{B945094C-1AE6-D243-AD76-58ECEFE70E7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9" name="Freeform 57">
                <a:extLst>
                  <a:ext uri="{FF2B5EF4-FFF2-40B4-BE49-F238E27FC236}">
                    <a16:creationId xmlns:a16="http://schemas.microsoft.com/office/drawing/2014/main" id="{671EE7B2-46F3-5442-A045-71799996D23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1" name="Group 54">
              <a:extLst>
                <a:ext uri="{FF2B5EF4-FFF2-40B4-BE49-F238E27FC236}">
                  <a16:creationId xmlns:a16="http://schemas.microsoft.com/office/drawing/2014/main" id="{F316A8FD-5AD8-3740-BC63-77737D34DA9F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04" name="Oval 55">
                <a:extLst>
                  <a:ext uri="{FF2B5EF4-FFF2-40B4-BE49-F238E27FC236}">
                    <a16:creationId xmlns:a16="http://schemas.microsoft.com/office/drawing/2014/main" id="{712555D4-DBCF-314B-B74C-BFB03C5EEDA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5" name="Freeform 56">
                <a:extLst>
                  <a:ext uri="{FF2B5EF4-FFF2-40B4-BE49-F238E27FC236}">
                    <a16:creationId xmlns:a16="http://schemas.microsoft.com/office/drawing/2014/main" id="{D54F1364-0824-4B4E-BBB8-B9B8FB3039C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6" name="Freeform 57">
                <a:extLst>
                  <a:ext uri="{FF2B5EF4-FFF2-40B4-BE49-F238E27FC236}">
                    <a16:creationId xmlns:a16="http://schemas.microsoft.com/office/drawing/2014/main" id="{F9256D67-50F4-5148-8247-765E1399E93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2" name="Group 54">
              <a:extLst>
                <a:ext uri="{FF2B5EF4-FFF2-40B4-BE49-F238E27FC236}">
                  <a16:creationId xmlns:a16="http://schemas.microsoft.com/office/drawing/2014/main" id="{E96D2E0D-9039-3548-B506-21E23D01189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01" name="Oval 55">
                <a:extLst>
                  <a:ext uri="{FF2B5EF4-FFF2-40B4-BE49-F238E27FC236}">
                    <a16:creationId xmlns:a16="http://schemas.microsoft.com/office/drawing/2014/main" id="{007B4D0F-94FC-DF46-9B2C-7BD3E407C70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2" name="Freeform 56">
                <a:extLst>
                  <a:ext uri="{FF2B5EF4-FFF2-40B4-BE49-F238E27FC236}">
                    <a16:creationId xmlns:a16="http://schemas.microsoft.com/office/drawing/2014/main" id="{2B25B26A-1CF6-2E43-995B-44E82A99552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3" name="Freeform 57">
                <a:extLst>
                  <a:ext uri="{FF2B5EF4-FFF2-40B4-BE49-F238E27FC236}">
                    <a16:creationId xmlns:a16="http://schemas.microsoft.com/office/drawing/2014/main" id="{15BB471E-879A-0E4D-A38C-C247F0F9AEA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3" name="Group 54">
              <a:extLst>
                <a:ext uri="{FF2B5EF4-FFF2-40B4-BE49-F238E27FC236}">
                  <a16:creationId xmlns:a16="http://schemas.microsoft.com/office/drawing/2014/main" id="{674BA84F-7BF4-DD44-89F4-7F562D57B46B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698" name="Oval 55">
                <a:extLst>
                  <a:ext uri="{FF2B5EF4-FFF2-40B4-BE49-F238E27FC236}">
                    <a16:creationId xmlns:a16="http://schemas.microsoft.com/office/drawing/2014/main" id="{F2821FDA-6E76-254B-BA44-E7FB7A85385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9" name="Freeform 56">
                <a:extLst>
                  <a:ext uri="{FF2B5EF4-FFF2-40B4-BE49-F238E27FC236}">
                    <a16:creationId xmlns:a16="http://schemas.microsoft.com/office/drawing/2014/main" id="{5FB24AA9-3743-9340-AD1A-48AE47D1A0E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0" name="Freeform 57">
                <a:extLst>
                  <a:ext uri="{FF2B5EF4-FFF2-40B4-BE49-F238E27FC236}">
                    <a16:creationId xmlns:a16="http://schemas.microsoft.com/office/drawing/2014/main" id="{B0C096FB-BFE7-0C48-9421-6CA11F78146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4" name="Group 54">
              <a:extLst>
                <a:ext uri="{FF2B5EF4-FFF2-40B4-BE49-F238E27FC236}">
                  <a16:creationId xmlns:a16="http://schemas.microsoft.com/office/drawing/2014/main" id="{972024F5-E2A2-4346-8EAE-658E0E07D5C0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695" name="Oval 55">
                <a:extLst>
                  <a:ext uri="{FF2B5EF4-FFF2-40B4-BE49-F238E27FC236}">
                    <a16:creationId xmlns:a16="http://schemas.microsoft.com/office/drawing/2014/main" id="{E20ADCE6-F7F1-D549-9A66-74375549574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6" name="Freeform 56">
                <a:extLst>
                  <a:ext uri="{FF2B5EF4-FFF2-40B4-BE49-F238E27FC236}">
                    <a16:creationId xmlns:a16="http://schemas.microsoft.com/office/drawing/2014/main" id="{72A3581E-54FF-1B4A-A212-63BFFFC8A6A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7" name="Freeform 57">
                <a:extLst>
                  <a:ext uri="{FF2B5EF4-FFF2-40B4-BE49-F238E27FC236}">
                    <a16:creationId xmlns:a16="http://schemas.microsoft.com/office/drawing/2014/main" id="{1DDD2E63-5ED3-334A-955F-1CC4999425C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10" name="Group 1709">
            <a:extLst>
              <a:ext uri="{FF2B5EF4-FFF2-40B4-BE49-F238E27FC236}">
                <a16:creationId xmlns:a16="http://schemas.microsoft.com/office/drawing/2014/main" id="{90486573-A2B3-D445-8BC7-EF2ADC37BC09}"/>
              </a:ext>
            </a:extLst>
          </p:cNvPr>
          <p:cNvGrpSpPr/>
          <p:nvPr/>
        </p:nvGrpSpPr>
        <p:grpSpPr>
          <a:xfrm>
            <a:off x="5878794" y="1989340"/>
            <a:ext cx="116647" cy="1938993"/>
            <a:chOff x="3483526" y="1992900"/>
            <a:chExt cx="116647" cy="1938993"/>
          </a:xfrm>
        </p:grpSpPr>
        <p:grpSp>
          <p:nvGrpSpPr>
            <p:cNvPr id="1711" name="Group 54">
              <a:extLst>
                <a:ext uri="{FF2B5EF4-FFF2-40B4-BE49-F238E27FC236}">
                  <a16:creationId xmlns:a16="http://schemas.microsoft.com/office/drawing/2014/main" id="{68ED4D1E-CD26-8847-923B-89D68CEBA519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28" name="Oval 55">
                <a:extLst>
                  <a:ext uri="{FF2B5EF4-FFF2-40B4-BE49-F238E27FC236}">
                    <a16:creationId xmlns:a16="http://schemas.microsoft.com/office/drawing/2014/main" id="{54453529-AFBF-3249-A92A-B803FF95E83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9" name="Freeform 56">
                <a:extLst>
                  <a:ext uri="{FF2B5EF4-FFF2-40B4-BE49-F238E27FC236}">
                    <a16:creationId xmlns:a16="http://schemas.microsoft.com/office/drawing/2014/main" id="{B95663E7-13FE-F748-AB93-C2419DB262C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0" name="Freeform 57">
                <a:extLst>
                  <a:ext uri="{FF2B5EF4-FFF2-40B4-BE49-F238E27FC236}">
                    <a16:creationId xmlns:a16="http://schemas.microsoft.com/office/drawing/2014/main" id="{43165735-BFA2-804B-9E70-F2CADA50841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2" name="Group 54">
              <a:extLst>
                <a:ext uri="{FF2B5EF4-FFF2-40B4-BE49-F238E27FC236}">
                  <a16:creationId xmlns:a16="http://schemas.microsoft.com/office/drawing/2014/main" id="{E70C6DA5-47CF-AD4D-AB98-F8D2F166831E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25" name="Oval 55">
                <a:extLst>
                  <a:ext uri="{FF2B5EF4-FFF2-40B4-BE49-F238E27FC236}">
                    <a16:creationId xmlns:a16="http://schemas.microsoft.com/office/drawing/2014/main" id="{97F3EE4A-3352-404D-B720-2987EABBD63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6" name="Freeform 56">
                <a:extLst>
                  <a:ext uri="{FF2B5EF4-FFF2-40B4-BE49-F238E27FC236}">
                    <a16:creationId xmlns:a16="http://schemas.microsoft.com/office/drawing/2014/main" id="{34F428B2-7B6A-8D42-97F7-E5CD3886ADC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7" name="Freeform 57">
                <a:extLst>
                  <a:ext uri="{FF2B5EF4-FFF2-40B4-BE49-F238E27FC236}">
                    <a16:creationId xmlns:a16="http://schemas.microsoft.com/office/drawing/2014/main" id="{A11C7623-65B9-964D-B18B-6B49544943D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3" name="Group 54">
              <a:extLst>
                <a:ext uri="{FF2B5EF4-FFF2-40B4-BE49-F238E27FC236}">
                  <a16:creationId xmlns:a16="http://schemas.microsoft.com/office/drawing/2014/main" id="{2DC2BF10-5FD7-8D49-B837-DFFB02A354A5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22" name="Oval 55">
                <a:extLst>
                  <a:ext uri="{FF2B5EF4-FFF2-40B4-BE49-F238E27FC236}">
                    <a16:creationId xmlns:a16="http://schemas.microsoft.com/office/drawing/2014/main" id="{4A3855C3-67E0-714F-B0A6-B0412682629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3" name="Freeform 56">
                <a:extLst>
                  <a:ext uri="{FF2B5EF4-FFF2-40B4-BE49-F238E27FC236}">
                    <a16:creationId xmlns:a16="http://schemas.microsoft.com/office/drawing/2014/main" id="{EA258138-CB59-1E47-A460-F07CCF43522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4" name="Freeform 57">
                <a:extLst>
                  <a:ext uri="{FF2B5EF4-FFF2-40B4-BE49-F238E27FC236}">
                    <a16:creationId xmlns:a16="http://schemas.microsoft.com/office/drawing/2014/main" id="{8CC5EEAD-F59C-4544-983F-36A952FCABE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4" name="Group 54">
              <a:extLst>
                <a:ext uri="{FF2B5EF4-FFF2-40B4-BE49-F238E27FC236}">
                  <a16:creationId xmlns:a16="http://schemas.microsoft.com/office/drawing/2014/main" id="{DB8894D4-11DB-2F43-88BB-B875D4F7746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19" name="Oval 55">
                <a:extLst>
                  <a:ext uri="{FF2B5EF4-FFF2-40B4-BE49-F238E27FC236}">
                    <a16:creationId xmlns:a16="http://schemas.microsoft.com/office/drawing/2014/main" id="{984668BD-9FAC-CC46-B8F2-D65A122C5C4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0" name="Freeform 56">
                <a:extLst>
                  <a:ext uri="{FF2B5EF4-FFF2-40B4-BE49-F238E27FC236}">
                    <a16:creationId xmlns:a16="http://schemas.microsoft.com/office/drawing/2014/main" id="{1A662C5F-3732-B143-901F-B7F890D08E5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1" name="Freeform 57">
                <a:extLst>
                  <a:ext uri="{FF2B5EF4-FFF2-40B4-BE49-F238E27FC236}">
                    <a16:creationId xmlns:a16="http://schemas.microsoft.com/office/drawing/2014/main" id="{3F1F6BF9-4813-D84B-8BCA-24DE7424C24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5" name="Group 54">
              <a:extLst>
                <a:ext uri="{FF2B5EF4-FFF2-40B4-BE49-F238E27FC236}">
                  <a16:creationId xmlns:a16="http://schemas.microsoft.com/office/drawing/2014/main" id="{AA574061-23BD-8648-8888-3E7E47B67B9F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16" name="Oval 55">
                <a:extLst>
                  <a:ext uri="{FF2B5EF4-FFF2-40B4-BE49-F238E27FC236}">
                    <a16:creationId xmlns:a16="http://schemas.microsoft.com/office/drawing/2014/main" id="{2CA2E2E7-191B-D44E-A30E-ADDFE3B73B1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7" name="Freeform 56">
                <a:extLst>
                  <a:ext uri="{FF2B5EF4-FFF2-40B4-BE49-F238E27FC236}">
                    <a16:creationId xmlns:a16="http://schemas.microsoft.com/office/drawing/2014/main" id="{28FC3C9E-33CE-984A-B490-A43B1520515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8" name="Freeform 57">
                <a:extLst>
                  <a:ext uri="{FF2B5EF4-FFF2-40B4-BE49-F238E27FC236}">
                    <a16:creationId xmlns:a16="http://schemas.microsoft.com/office/drawing/2014/main" id="{CB5D45F8-CF37-C34A-9CE7-52C6BFDD7A6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31" name="Group 1730">
            <a:extLst>
              <a:ext uri="{FF2B5EF4-FFF2-40B4-BE49-F238E27FC236}">
                <a16:creationId xmlns:a16="http://schemas.microsoft.com/office/drawing/2014/main" id="{4AB10EE1-686B-E94B-BBAE-48867F22A226}"/>
              </a:ext>
            </a:extLst>
          </p:cNvPr>
          <p:cNvGrpSpPr/>
          <p:nvPr/>
        </p:nvGrpSpPr>
        <p:grpSpPr>
          <a:xfrm>
            <a:off x="6056568" y="1989340"/>
            <a:ext cx="116647" cy="1938993"/>
            <a:chOff x="3483526" y="1992900"/>
            <a:chExt cx="116647" cy="1938993"/>
          </a:xfrm>
        </p:grpSpPr>
        <p:grpSp>
          <p:nvGrpSpPr>
            <p:cNvPr id="1732" name="Group 54">
              <a:extLst>
                <a:ext uri="{FF2B5EF4-FFF2-40B4-BE49-F238E27FC236}">
                  <a16:creationId xmlns:a16="http://schemas.microsoft.com/office/drawing/2014/main" id="{EFD5AA48-FF12-944B-8D50-D1B1CAF518B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49" name="Oval 55">
                <a:extLst>
                  <a:ext uri="{FF2B5EF4-FFF2-40B4-BE49-F238E27FC236}">
                    <a16:creationId xmlns:a16="http://schemas.microsoft.com/office/drawing/2014/main" id="{8866E199-DE46-D042-9956-90D64938DFE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Freeform 56">
                <a:extLst>
                  <a:ext uri="{FF2B5EF4-FFF2-40B4-BE49-F238E27FC236}">
                    <a16:creationId xmlns:a16="http://schemas.microsoft.com/office/drawing/2014/main" id="{3869E350-AB7E-C142-A7FE-F7D5B862230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Freeform 57">
                <a:extLst>
                  <a:ext uri="{FF2B5EF4-FFF2-40B4-BE49-F238E27FC236}">
                    <a16:creationId xmlns:a16="http://schemas.microsoft.com/office/drawing/2014/main" id="{34961A15-4A68-5245-9B2C-FFB0E3ED477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3" name="Group 54">
              <a:extLst>
                <a:ext uri="{FF2B5EF4-FFF2-40B4-BE49-F238E27FC236}">
                  <a16:creationId xmlns:a16="http://schemas.microsoft.com/office/drawing/2014/main" id="{C7C49646-F1F3-CE45-B16F-ABDCB73E4998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46" name="Oval 55">
                <a:extLst>
                  <a:ext uri="{FF2B5EF4-FFF2-40B4-BE49-F238E27FC236}">
                    <a16:creationId xmlns:a16="http://schemas.microsoft.com/office/drawing/2014/main" id="{30B6AC87-7D08-CE42-8F3B-D478DAF30B8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Freeform 56">
                <a:extLst>
                  <a:ext uri="{FF2B5EF4-FFF2-40B4-BE49-F238E27FC236}">
                    <a16:creationId xmlns:a16="http://schemas.microsoft.com/office/drawing/2014/main" id="{CDA6AC71-3B50-5F41-B1BD-3D854AEE28E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Freeform 57">
                <a:extLst>
                  <a:ext uri="{FF2B5EF4-FFF2-40B4-BE49-F238E27FC236}">
                    <a16:creationId xmlns:a16="http://schemas.microsoft.com/office/drawing/2014/main" id="{748870EA-71D5-6440-A2DA-8A37F14C414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4" name="Group 54">
              <a:extLst>
                <a:ext uri="{FF2B5EF4-FFF2-40B4-BE49-F238E27FC236}">
                  <a16:creationId xmlns:a16="http://schemas.microsoft.com/office/drawing/2014/main" id="{FBFE1C46-1F8A-4C4C-83CE-541B7CF2DA7A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43" name="Oval 55">
                <a:extLst>
                  <a:ext uri="{FF2B5EF4-FFF2-40B4-BE49-F238E27FC236}">
                    <a16:creationId xmlns:a16="http://schemas.microsoft.com/office/drawing/2014/main" id="{7837A0DB-B04A-C04F-85D2-4093C56D858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4" name="Freeform 56">
                <a:extLst>
                  <a:ext uri="{FF2B5EF4-FFF2-40B4-BE49-F238E27FC236}">
                    <a16:creationId xmlns:a16="http://schemas.microsoft.com/office/drawing/2014/main" id="{139909BC-CEDE-EF4C-AC2D-A76E0A61DB8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5" name="Freeform 57">
                <a:extLst>
                  <a:ext uri="{FF2B5EF4-FFF2-40B4-BE49-F238E27FC236}">
                    <a16:creationId xmlns:a16="http://schemas.microsoft.com/office/drawing/2014/main" id="{F22900A8-EC49-2B45-A937-43C1A327252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5" name="Group 54">
              <a:extLst>
                <a:ext uri="{FF2B5EF4-FFF2-40B4-BE49-F238E27FC236}">
                  <a16:creationId xmlns:a16="http://schemas.microsoft.com/office/drawing/2014/main" id="{4E3DE52E-8A2D-C74A-8DEB-9569C99462D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40" name="Oval 55">
                <a:extLst>
                  <a:ext uri="{FF2B5EF4-FFF2-40B4-BE49-F238E27FC236}">
                    <a16:creationId xmlns:a16="http://schemas.microsoft.com/office/drawing/2014/main" id="{CEDB8AE3-9EE6-BF45-A084-0370FEBC352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1" name="Freeform 56">
                <a:extLst>
                  <a:ext uri="{FF2B5EF4-FFF2-40B4-BE49-F238E27FC236}">
                    <a16:creationId xmlns:a16="http://schemas.microsoft.com/office/drawing/2014/main" id="{B4C3909F-DB49-3142-997D-57283F1A78B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2" name="Freeform 57">
                <a:extLst>
                  <a:ext uri="{FF2B5EF4-FFF2-40B4-BE49-F238E27FC236}">
                    <a16:creationId xmlns:a16="http://schemas.microsoft.com/office/drawing/2014/main" id="{F77288E9-140A-884A-AFE6-C5A45B2B7B2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6" name="Group 54">
              <a:extLst>
                <a:ext uri="{FF2B5EF4-FFF2-40B4-BE49-F238E27FC236}">
                  <a16:creationId xmlns:a16="http://schemas.microsoft.com/office/drawing/2014/main" id="{8CB6CD94-669F-CA4A-866A-B3E8AE9BE3AC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37" name="Oval 55">
                <a:extLst>
                  <a:ext uri="{FF2B5EF4-FFF2-40B4-BE49-F238E27FC236}">
                    <a16:creationId xmlns:a16="http://schemas.microsoft.com/office/drawing/2014/main" id="{5DCE3B12-DCD2-8A43-A462-90A0B59877B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8" name="Freeform 56">
                <a:extLst>
                  <a:ext uri="{FF2B5EF4-FFF2-40B4-BE49-F238E27FC236}">
                    <a16:creationId xmlns:a16="http://schemas.microsoft.com/office/drawing/2014/main" id="{0E8EBB3A-FEA3-864F-9A1E-7B81EA60CED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9" name="Freeform 57">
                <a:extLst>
                  <a:ext uri="{FF2B5EF4-FFF2-40B4-BE49-F238E27FC236}">
                    <a16:creationId xmlns:a16="http://schemas.microsoft.com/office/drawing/2014/main" id="{DE663B7D-0A10-3042-8D34-CC174C1009B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73" name="Group 1772">
            <a:extLst>
              <a:ext uri="{FF2B5EF4-FFF2-40B4-BE49-F238E27FC236}">
                <a16:creationId xmlns:a16="http://schemas.microsoft.com/office/drawing/2014/main" id="{49EA9578-2B10-E346-B741-7C8B6C03713C}"/>
              </a:ext>
            </a:extLst>
          </p:cNvPr>
          <p:cNvGrpSpPr/>
          <p:nvPr/>
        </p:nvGrpSpPr>
        <p:grpSpPr>
          <a:xfrm>
            <a:off x="7115977" y="1989340"/>
            <a:ext cx="116647" cy="1938993"/>
            <a:chOff x="3483526" y="1992900"/>
            <a:chExt cx="116647" cy="1938993"/>
          </a:xfrm>
        </p:grpSpPr>
        <p:grpSp>
          <p:nvGrpSpPr>
            <p:cNvPr id="1774" name="Group 54">
              <a:extLst>
                <a:ext uri="{FF2B5EF4-FFF2-40B4-BE49-F238E27FC236}">
                  <a16:creationId xmlns:a16="http://schemas.microsoft.com/office/drawing/2014/main" id="{D76A42D8-C160-5E4C-93F1-A83A4B25D475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91" name="Oval 55">
                <a:extLst>
                  <a:ext uri="{FF2B5EF4-FFF2-40B4-BE49-F238E27FC236}">
                    <a16:creationId xmlns:a16="http://schemas.microsoft.com/office/drawing/2014/main" id="{C974AF5A-86D7-B24F-8027-E6983BB6E3C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2" name="Freeform 56">
                <a:extLst>
                  <a:ext uri="{FF2B5EF4-FFF2-40B4-BE49-F238E27FC236}">
                    <a16:creationId xmlns:a16="http://schemas.microsoft.com/office/drawing/2014/main" id="{78AD44F1-424D-CB4C-98AD-EE12DFC29AB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3" name="Freeform 57">
                <a:extLst>
                  <a:ext uri="{FF2B5EF4-FFF2-40B4-BE49-F238E27FC236}">
                    <a16:creationId xmlns:a16="http://schemas.microsoft.com/office/drawing/2014/main" id="{D3FFDF5B-68C2-F54F-8604-35990B3F9CC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5" name="Group 54">
              <a:extLst>
                <a:ext uri="{FF2B5EF4-FFF2-40B4-BE49-F238E27FC236}">
                  <a16:creationId xmlns:a16="http://schemas.microsoft.com/office/drawing/2014/main" id="{88EF7610-64C7-A943-B34C-6368D24C9AF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88" name="Oval 55">
                <a:extLst>
                  <a:ext uri="{FF2B5EF4-FFF2-40B4-BE49-F238E27FC236}">
                    <a16:creationId xmlns:a16="http://schemas.microsoft.com/office/drawing/2014/main" id="{03E05B2F-41F3-AC48-9873-EE3F63E77A9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9" name="Freeform 56">
                <a:extLst>
                  <a:ext uri="{FF2B5EF4-FFF2-40B4-BE49-F238E27FC236}">
                    <a16:creationId xmlns:a16="http://schemas.microsoft.com/office/drawing/2014/main" id="{38A99CBE-E53D-4E40-B4BF-0579FF374DD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0" name="Freeform 57">
                <a:extLst>
                  <a:ext uri="{FF2B5EF4-FFF2-40B4-BE49-F238E27FC236}">
                    <a16:creationId xmlns:a16="http://schemas.microsoft.com/office/drawing/2014/main" id="{EDD6D273-9688-8541-A27D-EA89E59341B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6" name="Group 54">
              <a:extLst>
                <a:ext uri="{FF2B5EF4-FFF2-40B4-BE49-F238E27FC236}">
                  <a16:creationId xmlns:a16="http://schemas.microsoft.com/office/drawing/2014/main" id="{37270671-B798-8145-B13A-8F8FF2DC4EFB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85" name="Oval 55">
                <a:extLst>
                  <a:ext uri="{FF2B5EF4-FFF2-40B4-BE49-F238E27FC236}">
                    <a16:creationId xmlns:a16="http://schemas.microsoft.com/office/drawing/2014/main" id="{614B90DB-8390-4949-B867-000E2A2E1A1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6" name="Freeform 56">
                <a:extLst>
                  <a:ext uri="{FF2B5EF4-FFF2-40B4-BE49-F238E27FC236}">
                    <a16:creationId xmlns:a16="http://schemas.microsoft.com/office/drawing/2014/main" id="{BF3DC57D-FC84-634F-AC8E-8CD877392AD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7" name="Freeform 57">
                <a:extLst>
                  <a:ext uri="{FF2B5EF4-FFF2-40B4-BE49-F238E27FC236}">
                    <a16:creationId xmlns:a16="http://schemas.microsoft.com/office/drawing/2014/main" id="{2AA2C4C7-8350-3E43-9C70-11C6698B85A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7" name="Group 54">
              <a:extLst>
                <a:ext uri="{FF2B5EF4-FFF2-40B4-BE49-F238E27FC236}">
                  <a16:creationId xmlns:a16="http://schemas.microsoft.com/office/drawing/2014/main" id="{DFE1F2BD-899A-2744-873E-8671AD098C64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82" name="Oval 55">
                <a:extLst>
                  <a:ext uri="{FF2B5EF4-FFF2-40B4-BE49-F238E27FC236}">
                    <a16:creationId xmlns:a16="http://schemas.microsoft.com/office/drawing/2014/main" id="{4D42D454-00DC-7D45-8CFB-04FC047D1C6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3" name="Freeform 56">
                <a:extLst>
                  <a:ext uri="{FF2B5EF4-FFF2-40B4-BE49-F238E27FC236}">
                    <a16:creationId xmlns:a16="http://schemas.microsoft.com/office/drawing/2014/main" id="{B2888100-1853-1C4D-9BF4-7A57D80E1FC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4" name="Freeform 57">
                <a:extLst>
                  <a:ext uri="{FF2B5EF4-FFF2-40B4-BE49-F238E27FC236}">
                    <a16:creationId xmlns:a16="http://schemas.microsoft.com/office/drawing/2014/main" id="{37E184AB-2D1D-A94F-ABAA-27A3DC96386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8" name="Group 54">
              <a:extLst>
                <a:ext uri="{FF2B5EF4-FFF2-40B4-BE49-F238E27FC236}">
                  <a16:creationId xmlns:a16="http://schemas.microsoft.com/office/drawing/2014/main" id="{21515573-7620-184D-8867-B90A06E55604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79" name="Oval 55">
                <a:extLst>
                  <a:ext uri="{FF2B5EF4-FFF2-40B4-BE49-F238E27FC236}">
                    <a16:creationId xmlns:a16="http://schemas.microsoft.com/office/drawing/2014/main" id="{B45313E2-42E4-3D47-A6AA-4210813D769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0" name="Freeform 56">
                <a:extLst>
                  <a:ext uri="{FF2B5EF4-FFF2-40B4-BE49-F238E27FC236}">
                    <a16:creationId xmlns:a16="http://schemas.microsoft.com/office/drawing/2014/main" id="{5CA61813-8FDA-FA49-BBA4-31D2332DFD1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1" name="Freeform 57">
                <a:extLst>
                  <a:ext uri="{FF2B5EF4-FFF2-40B4-BE49-F238E27FC236}">
                    <a16:creationId xmlns:a16="http://schemas.microsoft.com/office/drawing/2014/main" id="{2A1BEEEB-7080-8443-A1CD-F8082BE9390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94" name="Group 1793">
            <a:extLst>
              <a:ext uri="{FF2B5EF4-FFF2-40B4-BE49-F238E27FC236}">
                <a16:creationId xmlns:a16="http://schemas.microsoft.com/office/drawing/2014/main" id="{5E89F58B-C1A7-8C4E-84D1-E1B730295EF4}"/>
              </a:ext>
            </a:extLst>
          </p:cNvPr>
          <p:cNvGrpSpPr/>
          <p:nvPr/>
        </p:nvGrpSpPr>
        <p:grpSpPr>
          <a:xfrm>
            <a:off x="6407880" y="1989340"/>
            <a:ext cx="116647" cy="1938993"/>
            <a:chOff x="3483526" y="1992900"/>
            <a:chExt cx="116647" cy="1938993"/>
          </a:xfrm>
        </p:grpSpPr>
        <p:grpSp>
          <p:nvGrpSpPr>
            <p:cNvPr id="1795" name="Group 54">
              <a:extLst>
                <a:ext uri="{FF2B5EF4-FFF2-40B4-BE49-F238E27FC236}">
                  <a16:creationId xmlns:a16="http://schemas.microsoft.com/office/drawing/2014/main" id="{33FABE98-F5DC-3F41-9CCC-9EB25B5442CD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12" name="Oval 55">
                <a:extLst>
                  <a:ext uri="{FF2B5EF4-FFF2-40B4-BE49-F238E27FC236}">
                    <a16:creationId xmlns:a16="http://schemas.microsoft.com/office/drawing/2014/main" id="{BE6F9965-333B-7F41-A3D9-44DD94E73C6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3" name="Freeform 56">
                <a:extLst>
                  <a:ext uri="{FF2B5EF4-FFF2-40B4-BE49-F238E27FC236}">
                    <a16:creationId xmlns:a16="http://schemas.microsoft.com/office/drawing/2014/main" id="{8E238B27-4DBC-B748-A010-6C89762054F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4" name="Freeform 57">
                <a:extLst>
                  <a:ext uri="{FF2B5EF4-FFF2-40B4-BE49-F238E27FC236}">
                    <a16:creationId xmlns:a16="http://schemas.microsoft.com/office/drawing/2014/main" id="{A1194666-91FF-454E-AAA7-40F1CC8FA4D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6" name="Group 54">
              <a:extLst>
                <a:ext uri="{FF2B5EF4-FFF2-40B4-BE49-F238E27FC236}">
                  <a16:creationId xmlns:a16="http://schemas.microsoft.com/office/drawing/2014/main" id="{E0CB8A3B-E354-E64A-883C-DE0BBAD284D6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09" name="Oval 55">
                <a:extLst>
                  <a:ext uri="{FF2B5EF4-FFF2-40B4-BE49-F238E27FC236}">
                    <a16:creationId xmlns:a16="http://schemas.microsoft.com/office/drawing/2014/main" id="{120EDA5A-3624-C349-A6BB-16CC6DCC3D7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0" name="Freeform 56">
                <a:extLst>
                  <a:ext uri="{FF2B5EF4-FFF2-40B4-BE49-F238E27FC236}">
                    <a16:creationId xmlns:a16="http://schemas.microsoft.com/office/drawing/2014/main" id="{F08462A0-7228-6847-B906-BA1050A1546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1" name="Freeform 57">
                <a:extLst>
                  <a:ext uri="{FF2B5EF4-FFF2-40B4-BE49-F238E27FC236}">
                    <a16:creationId xmlns:a16="http://schemas.microsoft.com/office/drawing/2014/main" id="{10CBE68F-4003-5247-B4F1-36333B7CB92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7" name="Group 54">
              <a:extLst>
                <a:ext uri="{FF2B5EF4-FFF2-40B4-BE49-F238E27FC236}">
                  <a16:creationId xmlns:a16="http://schemas.microsoft.com/office/drawing/2014/main" id="{88758DF8-EF96-5042-8C25-0FA320F24476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06" name="Oval 55">
                <a:extLst>
                  <a:ext uri="{FF2B5EF4-FFF2-40B4-BE49-F238E27FC236}">
                    <a16:creationId xmlns:a16="http://schemas.microsoft.com/office/drawing/2014/main" id="{24BECCCC-29DE-6C4C-B165-E492F24D270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7" name="Freeform 56">
                <a:extLst>
                  <a:ext uri="{FF2B5EF4-FFF2-40B4-BE49-F238E27FC236}">
                    <a16:creationId xmlns:a16="http://schemas.microsoft.com/office/drawing/2014/main" id="{591EAD82-A880-2141-88C5-9C1D4CE9C7A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8" name="Freeform 57">
                <a:extLst>
                  <a:ext uri="{FF2B5EF4-FFF2-40B4-BE49-F238E27FC236}">
                    <a16:creationId xmlns:a16="http://schemas.microsoft.com/office/drawing/2014/main" id="{5CA7D51A-0B7D-2440-A909-C1A9A783D66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8" name="Group 54">
              <a:extLst>
                <a:ext uri="{FF2B5EF4-FFF2-40B4-BE49-F238E27FC236}">
                  <a16:creationId xmlns:a16="http://schemas.microsoft.com/office/drawing/2014/main" id="{E5991CFF-1409-6047-ABAF-930C949F7D2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03" name="Oval 55">
                <a:extLst>
                  <a:ext uri="{FF2B5EF4-FFF2-40B4-BE49-F238E27FC236}">
                    <a16:creationId xmlns:a16="http://schemas.microsoft.com/office/drawing/2014/main" id="{6A72EB52-3020-D243-85F8-DF6A18FD309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4" name="Freeform 56">
                <a:extLst>
                  <a:ext uri="{FF2B5EF4-FFF2-40B4-BE49-F238E27FC236}">
                    <a16:creationId xmlns:a16="http://schemas.microsoft.com/office/drawing/2014/main" id="{DB4642A3-F44C-C846-9473-570273D09AB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5" name="Freeform 57">
                <a:extLst>
                  <a:ext uri="{FF2B5EF4-FFF2-40B4-BE49-F238E27FC236}">
                    <a16:creationId xmlns:a16="http://schemas.microsoft.com/office/drawing/2014/main" id="{3D5EDA42-4403-9A40-A3D0-3AF467F203F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9" name="Group 54">
              <a:extLst>
                <a:ext uri="{FF2B5EF4-FFF2-40B4-BE49-F238E27FC236}">
                  <a16:creationId xmlns:a16="http://schemas.microsoft.com/office/drawing/2014/main" id="{D6F05986-A059-CE4B-A918-289EE338E602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00" name="Oval 55">
                <a:extLst>
                  <a:ext uri="{FF2B5EF4-FFF2-40B4-BE49-F238E27FC236}">
                    <a16:creationId xmlns:a16="http://schemas.microsoft.com/office/drawing/2014/main" id="{E90833B6-110C-C449-972D-E536B89D53E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1" name="Freeform 56">
                <a:extLst>
                  <a:ext uri="{FF2B5EF4-FFF2-40B4-BE49-F238E27FC236}">
                    <a16:creationId xmlns:a16="http://schemas.microsoft.com/office/drawing/2014/main" id="{4DFDB146-7D70-D64B-8F48-7ECEB613B5C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2" name="Freeform 57">
                <a:extLst>
                  <a:ext uri="{FF2B5EF4-FFF2-40B4-BE49-F238E27FC236}">
                    <a16:creationId xmlns:a16="http://schemas.microsoft.com/office/drawing/2014/main" id="{C1FFDA3A-4FDA-9048-8378-715808FBD86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3904B6D3-85FF-4543-8DA5-09741D27DC5F}"/>
              </a:ext>
            </a:extLst>
          </p:cNvPr>
          <p:cNvGrpSpPr/>
          <p:nvPr/>
        </p:nvGrpSpPr>
        <p:grpSpPr>
          <a:xfrm>
            <a:off x="6584305" y="1989340"/>
            <a:ext cx="116647" cy="1938993"/>
            <a:chOff x="3483526" y="1992900"/>
            <a:chExt cx="116647" cy="1938993"/>
          </a:xfrm>
        </p:grpSpPr>
        <p:grpSp>
          <p:nvGrpSpPr>
            <p:cNvPr id="1816" name="Group 54">
              <a:extLst>
                <a:ext uri="{FF2B5EF4-FFF2-40B4-BE49-F238E27FC236}">
                  <a16:creationId xmlns:a16="http://schemas.microsoft.com/office/drawing/2014/main" id="{F783FB42-8627-9744-A9E6-A6D7E601758B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33" name="Oval 55">
                <a:extLst>
                  <a:ext uri="{FF2B5EF4-FFF2-40B4-BE49-F238E27FC236}">
                    <a16:creationId xmlns:a16="http://schemas.microsoft.com/office/drawing/2014/main" id="{26519D3E-4FAD-E74F-A5BB-29BDFEA8C38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4" name="Freeform 56">
                <a:extLst>
                  <a:ext uri="{FF2B5EF4-FFF2-40B4-BE49-F238E27FC236}">
                    <a16:creationId xmlns:a16="http://schemas.microsoft.com/office/drawing/2014/main" id="{67EDA310-DE95-FA42-ADC2-A28B1E0D364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5" name="Freeform 57">
                <a:extLst>
                  <a:ext uri="{FF2B5EF4-FFF2-40B4-BE49-F238E27FC236}">
                    <a16:creationId xmlns:a16="http://schemas.microsoft.com/office/drawing/2014/main" id="{D1E6439D-6256-8649-851F-25C85E4857C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7" name="Group 54">
              <a:extLst>
                <a:ext uri="{FF2B5EF4-FFF2-40B4-BE49-F238E27FC236}">
                  <a16:creationId xmlns:a16="http://schemas.microsoft.com/office/drawing/2014/main" id="{B868AFA2-0B46-4A46-B051-E87F9195295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30" name="Oval 55">
                <a:extLst>
                  <a:ext uri="{FF2B5EF4-FFF2-40B4-BE49-F238E27FC236}">
                    <a16:creationId xmlns:a16="http://schemas.microsoft.com/office/drawing/2014/main" id="{09FFF2CA-9518-3D44-BB75-5A683EA9E6A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1" name="Freeform 56">
                <a:extLst>
                  <a:ext uri="{FF2B5EF4-FFF2-40B4-BE49-F238E27FC236}">
                    <a16:creationId xmlns:a16="http://schemas.microsoft.com/office/drawing/2014/main" id="{5BC9C5A3-E078-4A4F-A162-D1D1662B8E1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2" name="Freeform 57">
                <a:extLst>
                  <a:ext uri="{FF2B5EF4-FFF2-40B4-BE49-F238E27FC236}">
                    <a16:creationId xmlns:a16="http://schemas.microsoft.com/office/drawing/2014/main" id="{453DDF46-68B2-8041-8B9F-0571C48CB17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8" name="Group 54">
              <a:extLst>
                <a:ext uri="{FF2B5EF4-FFF2-40B4-BE49-F238E27FC236}">
                  <a16:creationId xmlns:a16="http://schemas.microsoft.com/office/drawing/2014/main" id="{DB6C0317-89DB-704A-B77F-68664C0A4E8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27" name="Oval 55">
                <a:extLst>
                  <a:ext uri="{FF2B5EF4-FFF2-40B4-BE49-F238E27FC236}">
                    <a16:creationId xmlns:a16="http://schemas.microsoft.com/office/drawing/2014/main" id="{A52B839F-3DDB-5740-9273-278A966890A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8" name="Freeform 56">
                <a:extLst>
                  <a:ext uri="{FF2B5EF4-FFF2-40B4-BE49-F238E27FC236}">
                    <a16:creationId xmlns:a16="http://schemas.microsoft.com/office/drawing/2014/main" id="{04C158FE-87D6-2541-BE9C-12D9A6D6F0C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9" name="Freeform 57">
                <a:extLst>
                  <a:ext uri="{FF2B5EF4-FFF2-40B4-BE49-F238E27FC236}">
                    <a16:creationId xmlns:a16="http://schemas.microsoft.com/office/drawing/2014/main" id="{67210054-DEF3-E045-8D23-C8E81803E4D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9" name="Group 54">
              <a:extLst>
                <a:ext uri="{FF2B5EF4-FFF2-40B4-BE49-F238E27FC236}">
                  <a16:creationId xmlns:a16="http://schemas.microsoft.com/office/drawing/2014/main" id="{58607D7C-986E-B544-BFFA-CE90163D9B27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24" name="Oval 55">
                <a:extLst>
                  <a:ext uri="{FF2B5EF4-FFF2-40B4-BE49-F238E27FC236}">
                    <a16:creationId xmlns:a16="http://schemas.microsoft.com/office/drawing/2014/main" id="{13D16285-FDC9-4247-91A4-FDC45623A68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5" name="Freeform 56">
                <a:extLst>
                  <a:ext uri="{FF2B5EF4-FFF2-40B4-BE49-F238E27FC236}">
                    <a16:creationId xmlns:a16="http://schemas.microsoft.com/office/drawing/2014/main" id="{23B1FEE8-D322-D048-A0E7-8DBC8DFDA6C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6" name="Freeform 57">
                <a:extLst>
                  <a:ext uri="{FF2B5EF4-FFF2-40B4-BE49-F238E27FC236}">
                    <a16:creationId xmlns:a16="http://schemas.microsoft.com/office/drawing/2014/main" id="{EB427E4B-0D9F-C349-AFC2-D45E2FB4EA9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0" name="Group 54">
              <a:extLst>
                <a:ext uri="{FF2B5EF4-FFF2-40B4-BE49-F238E27FC236}">
                  <a16:creationId xmlns:a16="http://schemas.microsoft.com/office/drawing/2014/main" id="{EA85F2ED-AC25-0043-8A25-01235944314C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21" name="Oval 55">
                <a:extLst>
                  <a:ext uri="{FF2B5EF4-FFF2-40B4-BE49-F238E27FC236}">
                    <a16:creationId xmlns:a16="http://schemas.microsoft.com/office/drawing/2014/main" id="{953FD8BB-4E11-F144-9804-F4848BC5201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2" name="Freeform 56">
                <a:extLst>
                  <a:ext uri="{FF2B5EF4-FFF2-40B4-BE49-F238E27FC236}">
                    <a16:creationId xmlns:a16="http://schemas.microsoft.com/office/drawing/2014/main" id="{F257CB77-6975-0444-8EA7-2BBC0E7F9C5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3" name="Freeform 57">
                <a:extLst>
                  <a:ext uri="{FF2B5EF4-FFF2-40B4-BE49-F238E27FC236}">
                    <a16:creationId xmlns:a16="http://schemas.microsoft.com/office/drawing/2014/main" id="{0B813027-BF51-8542-962C-45888A3D2C5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36" name="Group 1835">
            <a:extLst>
              <a:ext uri="{FF2B5EF4-FFF2-40B4-BE49-F238E27FC236}">
                <a16:creationId xmlns:a16="http://schemas.microsoft.com/office/drawing/2014/main" id="{31104E48-8295-804B-8FB9-EC5A82B010F3}"/>
              </a:ext>
            </a:extLst>
          </p:cNvPr>
          <p:cNvGrpSpPr/>
          <p:nvPr/>
        </p:nvGrpSpPr>
        <p:grpSpPr>
          <a:xfrm>
            <a:off x="6762979" y="1989340"/>
            <a:ext cx="116647" cy="1938993"/>
            <a:chOff x="3483526" y="1992900"/>
            <a:chExt cx="116647" cy="1938993"/>
          </a:xfrm>
        </p:grpSpPr>
        <p:grpSp>
          <p:nvGrpSpPr>
            <p:cNvPr id="1837" name="Group 54">
              <a:extLst>
                <a:ext uri="{FF2B5EF4-FFF2-40B4-BE49-F238E27FC236}">
                  <a16:creationId xmlns:a16="http://schemas.microsoft.com/office/drawing/2014/main" id="{9053CC20-2AAE-6B4E-B11C-1F727802AA6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54" name="Oval 55">
                <a:extLst>
                  <a:ext uri="{FF2B5EF4-FFF2-40B4-BE49-F238E27FC236}">
                    <a16:creationId xmlns:a16="http://schemas.microsoft.com/office/drawing/2014/main" id="{9750CFA4-829A-984A-99A9-C8EDCAEEDA2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5" name="Freeform 56">
                <a:extLst>
                  <a:ext uri="{FF2B5EF4-FFF2-40B4-BE49-F238E27FC236}">
                    <a16:creationId xmlns:a16="http://schemas.microsoft.com/office/drawing/2014/main" id="{8F6C2BD5-BF6B-6246-AC48-60EDC82803B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6" name="Freeform 57">
                <a:extLst>
                  <a:ext uri="{FF2B5EF4-FFF2-40B4-BE49-F238E27FC236}">
                    <a16:creationId xmlns:a16="http://schemas.microsoft.com/office/drawing/2014/main" id="{A74797FB-0FD0-1143-8F42-6AAE87F1B03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8" name="Group 54">
              <a:extLst>
                <a:ext uri="{FF2B5EF4-FFF2-40B4-BE49-F238E27FC236}">
                  <a16:creationId xmlns:a16="http://schemas.microsoft.com/office/drawing/2014/main" id="{1579B160-926C-7B47-8EE2-0744FA280FB0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51" name="Oval 55">
                <a:extLst>
                  <a:ext uri="{FF2B5EF4-FFF2-40B4-BE49-F238E27FC236}">
                    <a16:creationId xmlns:a16="http://schemas.microsoft.com/office/drawing/2014/main" id="{31A780C1-D54D-6744-83D9-3C87FA3C134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2" name="Freeform 56">
                <a:extLst>
                  <a:ext uri="{FF2B5EF4-FFF2-40B4-BE49-F238E27FC236}">
                    <a16:creationId xmlns:a16="http://schemas.microsoft.com/office/drawing/2014/main" id="{00C0DA5B-1307-5B49-A1F5-C38D25D0036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3" name="Freeform 57">
                <a:extLst>
                  <a:ext uri="{FF2B5EF4-FFF2-40B4-BE49-F238E27FC236}">
                    <a16:creationId xmlns:a16="http://schemas.microsoft.com/office/drawing/2014/main" id="{5398DC93-5B5D-F445-9073-A423FAC8D40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9" name="Group 54">
              <a:extLst>
                <a:ext uri="{FF2B5EF4-FFF2-40B4-BE49-F238E27FC236}">
                  <a16:creationId xmlns:a16="http://schemas.microsoft.com/office/drawing/2014/main" id="{03ADBD3F-8203-9E41-B810-135453E1C82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48" name="Oval 55">
                <a:extLst>
                  <a:ext uri="{FF2B5EF4-FFF2-40B4-BE49-F238E27FC236}">
                    <a16:creationId xmlns:a16="http://schemas.microsoft.com/office/drawing/2014/main" id="{0474D73F-2973-B644-A1DE-56BA2130A95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9" name="Freeform 56">
                <a:extLst>
                  <a:ext uri="{FF2B5EF4-FFF2-40B4-BE49-F238E27FC236}">
                    <a16:creationId xmlns:a16="http://schemas.microsoft.com/office/drawing/2014/main" id="{BE3DFF07-702B-FE48-82FA-969A495A03B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0" name="Freeform 57">
                <a:extLst>
                  <a:ext uri="{FF2B5EF4-FFF2-40B4-BE49-F238E27FC236}">
                    <a16:creationId xmlns:a16="http://schemas.microsoft.com/office/drawing/2014/main" id="{2F4530D0-03FB-8C40-9C70-6E2A91FB385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0" name="Group 54">
              <a:extLst>
                <a:ext uri="{FF2B5EF4-FFF2-40B4-BE49-F238E27FC236}">
                  <a16:creationId xmlns:a16="http://schemas.microsoft.com/office/drawing/2014/main" id="{D63D8AE5-D136-234C-A30E-4DAC95AE141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45" name="Oval 55">
                <a:extLst>
                  <a:ext uri="{FF2B5EF4-FFF2-40B4-BE49-F238E27FC236}">
                    <a16:creationId xmlns:a16="http://schemas.microsoft.com/office/drawing/2014/main" id="{B14B500F-6A90-114A-B37C-262B1887476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6" name="Freeform 56">
                <a:extLst>
                  <a:ext uri="{FF2B5EF4-FFF2-40B4-BE49-F238E27FC236}">
                    <a16:creationId xmlns:a16="http://schemas.microsoft.com/office/drawing/2014/main" id="{CFFB91A0-BE23-0441-9903-429CC7D44AD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7" name="Freeform 57">
                <a:extLst>
                  <a:ext uri="{FF2B5EF4-FFF2-40B4-BE49-F238E27FC236}">
                    <a16:creationId xmlns:a16="http://schemas.microsoft.com/office/drawing/2014/main" id="{518D8D8E-ADA8-0642-AD95-3474960788A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1" name="Group 54">
              <a:extLst>
                <a:ext uri="{FF2B5EF4-FFF2-40B4-BE49-F238E27FC236}">
                  <a16:creationId xmlns:a16="http://schemas.microsoft.com/office/drawing/2014/main" id="{27E31E1E-B84C-4949-B831-0981566D09BB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42" name="Oval 55">
                <a:extLst>
                  <a:ext uri="{FF2B5EF4-FFF2-40B4-BE49-F238E27FC236}">
                    <a16:creationId xmlns:a16="http://schemas.microsoft.com/office/drawing/2014/main" id="{4EB8D9FA-63AA-974A-AA61-1724E8B8503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3" name="Freeform 56">
                <a:extLst>
                  <a:ext uri="{FF2B5EF4-FFF2-40B4-BE49-F238E27FC236}">
                    <a16:creationId xmlns:a16="http://schemas.microsoft.com/office/drawing/2014/main" id="{8846EBF1-E252-7A4D-8390-D489DA6DC37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4" name="Freeform 57">
                <a:extLst>
                  <a:ext uri="{FF2B5EF4-FFF2-40B4-BE49-F238E27FC236}">
                    <a16:creationId xmlns:a16="http://schemas.microsoft.com/office/drawing/2014/main" id="{6ABCF9F0-2EE5-A644-9476-D1113949E44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7" name="Group 1856">
            <a:extLst>
              <a:ext uri="{FF2B5EF4-FFF2-40B4-BE49-F238E27FC236}">
                <a16:creationId xmlns:a16="http://schemas.microsoft.com/office/drawing/2014/main" id="{A9DC59F6-D5B0-4B44-BA85-7565C70E3205}"/>
              </a:ext>
            </a:extLst>
          </p:cNvPr>
          <p:cNvGrpSpPr/>
          <p:nvPr/>
        </p:nvGrpSpPr>
        <p:grpSpPr>
          <a:xfrm>
            <a:off x="6939337" y="1989340"/>
            <a:ext cx="116647" cy="1938993"/>
            <a:chOff x="3483526" y="1992900"/>
            <a:chExt cx="116647" cy="1938993"/>
          </a:xfrm>
        </p:grpSpPr>
        <p:grpSp>
          <p:nvGrpSpPr>
            <p:cNvPr id="1858" name="Group 54">
              <a:extLst>
                <a:ext uri="{FF2B5EF4-FFF2-40B4-BE49-F238E27FC236}">
                  <a16:creationId xmlns:a16="http://schemas.microsoft.com/office/drawing/2014/main" id="{F573ED63-5B05-FB48-98A7-AA72873131F3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75" name="Oval 55">
                <a:extLst>
                  <a:ext uri="{FF2B5EF4-FFF2-40B4-BE49-F238E27FC236}">
                    <a16:creationId xmlns:a16="http://schemas.microsoft.com/office/drawing/2014/main" id="{D6928988-79DB-3F48-942C-0FB6FE2A401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Freeform 56">
                <a:extLst>
                  <a:ext uri="{FF2B5EF4-FFF2-40B4-BE49-F238E27FC236}">
                    <a16:creationId xmlns:a16="http://schemas.microsoft.com/office/drawing/2014/main" id="{F55BB6F0-EB72-F740-BE66-C3C412E5BFA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Freeform 57">
                <a:extLst>
                  <a:ext uri="{FF2B5EF4-FFF2-40B4-BE49-F238E27FC236}">
                    <a16:creationId xmlns:a16="http://schemas.microsoft.com/office/drawing/2014/main" id="{350DDD51-8956-7449-8D52-00A79C3CF83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9" name="Group 54">
              <a:extLst>
                <a:ext uri="{FF2B5EF4-FFF2-40B4-BE49-F238E27FC236}">
                  <a16:creationId xmlns:a16="http://schemas.microsoft.com/office/drawing/2014/main" id="{631999EB-3967-C548-95BC-0918D50C0DC1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72" name="Oval 55">
                <a:extLst>
                  <a:ext uri="{FF2B5EF4-FFF2-40B4-BE49-F238E27FC236}">
                    <a16:creationId xmlns:a16="http://schemas.microsoft.com/office/drawing/2014/main" id="{28012207-0A5C-C94A-83A6-37EC86CB579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3" name="Freeform 56">
                <a:extLst>
                  <a:ext uri="{FF2B5EF4-FFF2-40B4-BE49-F238E27FC236}">
                    <a16:creationId xmlns:a16="http://schemas.microsoft.com/office/drawing/2014/main" id="{8E8C0A2F-1671-D441-BB15-182F8B8D99C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4" name="Freeform 57">
                <a:extLst>
                  <a:ext uri="{FF2B5EF4-FFF2-40B4-BE49-F238E27FC236}">
                    <a16:creationId xmlns:a16="http://schemas.microsoft.com/office/drawing/2014/main" id="{0D8A6192-CE2E-E64E-B9CD-2773D98E19C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0" name="Group 54">
              <a:extLst>
                <a:ext uri="{FF2B5EF4-FFF2-40B4-BE49-F238E27FC236}">
                  <a16:creationId xmlns:a16="http://schemas.microsoft.com/office/drawing/2014/main" id="{2664F495-3EA9-C74C-B38F-045F40ABF043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69" name="Oval 55">
                <a:extLst>
                  <a:ext uri="{FF2B5EF4-FFF2-40B4-BE49-F238E27FC236}">
                    <a16:creationId xmlns:a16="http://schemas.microsoft.com/office/drawing/2014/main" id="{3EEA1731-0D61-3843-89B3-D362904A19A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0" name="Freeform 56">
                <a:extLst>
                  <a:ext uri="{FF2B5EF4-FFF2-40B4-BE49-F238E27FC236}">
                    <a16:creationId xmlns:a16="http://schemas.microsoft.com/office/drawing/2014/main" id="{564E5631-BCD7-A94C-9E37-CAF7D5D4AA4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1" name="Freeform 57">
                <a:extLst>
                  <a:ext uri="{FF2B5EF4-FFF2-40B4-BE49-F238E27FC236}">
                    <a16:creationId xmlns:a16="http://schemas.microsoft.com/office/drawing/2014/main" id="{4B8A22A8-A310-4640-A519-903C8553F31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1" name="Group 54">
              <a:extLst>
                <a:ext uri="{FF2B5EF4-FFF2-40B4-BE49-F238E27FC236}">
                  <a16:creationId xmlns:a16="http://schemas.microsoft.com/office/drawing/2014/main" id="{CF6322CB-4AD2-954F-AFBA-34FA5666332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66" name="Oval 55">
                <a:extLst>
                  <a:ext uri="{FF2B5EF4-FFF2-40B4-BE49-F238E27FC236}">
                    <a16:creationId xmlns:a16="http://schemas.microsoft.com/office/drawing/2014/main" id="{2C64B873-406E-3F4D-AC42-D3B069C672E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7" name="Freeform 56">
                <a:extLst>
                  <a:ext uri="{FF2B5EF4-FFF2-40B4-BE49-F238E27FC236}">
                    <a16:creationId xmlns:a16="http://schemas.microsoft.com/office/drawing/2014/main" id="{3739DB8A-0CCD-5344-B6DB-E3137E7D020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8" name="Freeform 57">
                <a:extLst>
                  <a:ext uri="{FF2B5EF4-FFF2-40B4-BE49-F238E27FC236}">
                    <a16:creationId xmlns:a16="http://schemas.microsoft.com/office/drawing/2014/main" id="{4A89F5AD-BC36-4C4B-9F71-6BA3AD49E0C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2" name="Group 54">
              <a:extLst>
                <a:ext uri="{FF2B5EF4-FFF2-40B4-BE49-F238E27FC236}">
                  <a16:creationId xmlns:a16="http://schemas.microsoft.com/office/drawing/2014/main" id="{0F7EFD29-40F3-3D48-BFE3-6099BCF17ABE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63" name="Oval 55">
                <a:extLst>
                  <a:ext uri="{FF2B5EF4-FFF2-40B4-BE49-F238E27FC236}">
                    <a16:creationId xmlns:a16="http://schemas.microsoft.com/office/drawing/2014/main" id="{73AE7111-9030-0145-BD1F-0A9F461E155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4" name="Freeform 56">
                <a:extLst>
                  <a:ext uri="{FF2B5EF4-FFF2-40B4-BE49-F238E27FC236}">
                    <a16:creationId xmlns:a16="http://schemas.microsoft.com/office/drawing/2014/main" id="{7E3BBE39-BB53-0948-9327-BE12CEAEA4D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5" name="Freeform 57">
                <a:extLst>
                  <a:ext uri="{FF2B5EF4-FFF2-40B4-BE49-F238E27FC236}">
                    <a16:creationId xmlns:a16="http://schemas.microsoft.com/office/drawing/2014/main" id="{F1289D4F-5017-D247-9079-02C1C6E0DCB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78" name="Group 1877">
            <a:extLst>
              <a:ext uri="{FF2B5EF4-FFF2-40B4-BE49-F238E27FC236}">
                <a16:creationId xmlns:a16="http://schemas.microsoft.com/office/drawing/2014/main" id="{7BF8E299-7A0C-104D-9538-64DB23E13807}"/>
              </a:ext>
            </a:extLst>
          </p:cNvPr>
          <p:cNvGrpSpPr/>
          <p:nvPr/>
        </p:nvGrpSpPr>
        <p:grpSpPr>
          <a:xfrm>
            <a:off x="3473068" y="4709322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879" name="Group 97">
              <a:extLst>
                <a:ext uri="{FF2B5EF4-FFF2-40B4-BE49-F238E27FC236}">
                  <a16:creationId xmlns:a16="http://schemas.microsoft.com/office/drawing/2014/main" id="{AA1F55AD-47BE-3C41-90A7-667FBF514705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08" name="Hexagon 98">
                <a:extLst>
                  <a:ext uri="{FF2B5EF4-FFF2-40B4-BE49-F238E27FC236}">
                    <a16:creationId xmlns:a16="http://schemas.microsoft.com/office/drawing/2014/main" id="{E663E8D3-8CB8-FA44-98DD-8FB24CF15732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09" name="Rounded Rectangle 99">
                <a:extLst>
                  <a:ext uri="{FF2B5EF4-FFF2-40B4-BE49-F238E27FC236}">
                    <a16:creationId xmlns:a16="http://schemas.microsoft.com/office/drawing/2014/main" id="{30C7A1B8-19B3-FA47-877C-F1040CC9175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10" name="Straight Connector 100">
                <a:extLst>
                  <a:ext uri="{FF2B5EF4-FFF2-40B4-BE49-F238E27FC236}">
                    <a16:creationId xmlns:a16="http://schemas.microsoft.com/office/drawing/2014/main" id="{63A177F2-F975-E64F-9752-5359DD193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1" name="Straight Connector 101">
                <a:extLst>
                  <a:ext uri="{FF2B5EF4-FFF2-40B4-BE49-F238E27FC236}">
                    <a16:creationId xmlns:a16="http://schemas.microsoft.com/office/drawing/2014/main" id="{4A5B2A41-3249-3E48-A937-5DC2B19700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2" name="Straight Connector 102">
                <a:extLst>
                  <a:ext uri="{FF2B5EF4-FFF2-40B4-BE49-F238E27FC236}">
                    <a16:creationId xmlns:a16="http://schemas.microsoft.com/office/drawing/2014/main" id="{68456E10-59EA-9047-98B3-4E58E47F7962}"/>
                  </a:ext>
                </a:extLst>
              </p:cNvPr>
              <p:cNvCxnSpPr>
                <a:stCxn id="1909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3" name="Straight Connector 103">
                <a:extLst>
                  <a:ext uri="{FF2B5EF4-FFF2-40B4-BE49-F238E27FC236}">
                    <a16:creationId xmlns:a16="http://schemas.microsoft.com/office/drawing/2014/main" id="{546BD5FB-56A5-9444-BDF2-7F86BD6BC6BC}"/>
                  </a:ext>
                </a:extLst>
              </p:cNvPr>
              <p:cNvCxnSpPr>
                <a:stCxn id="1909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0" name="Group 97">
              <a:extLst>
                <a:ext uri="{FF2B5EF4-FFF2-40B4-BE49-F238E27FC236}">
                  <a16:creationId xmlns:a16="http://schemas.microsoft.com/office/drawing/2014/main" id="{3CFCB3DA-CB0E-FC4A-A711-BB0C5724E7B7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02" name="Hexagon 98">
                <a:extLst>
                  <a:ext uri="{FF2B5EF4-FFF2-40B4-BE49-F238E27FC236}">
                    <a16:creationId xmlns:a16="http://schemas.microsoft.com/office/drawing/2014/main" id="{216E57F8-4E3E-1C4D-8F3E-D7AA9204AAE8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03" name="Rounded Rectangle 99">
                <a:extLst>
                  <a:ext uri="{FF2B5EF4-FFF2-40B4-BE49-F238E27FC236}">
                    <a16:creationId xmlns:a16="http://schemas.microsoft.com/office/drawing/2014/main" id="{759D624E-CF7D-654E-801D-B29D279BE59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04" name="Straight Connector 100">
                <a:extLst>
                  <a:ext uri="{FF2B5EF4-FFF2-40B4-BE49-F238E27FC236}">
                    <a16:creationId xmlns:a16="http://schemas.microsoft.com/office/drawing/2014/main" id="{2173EB97-4BE9-7944-8133-AC81BCF4F6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5" name="Straight Connector 101">
                <a:extLst>
                  <a:ext uri="{FF2B5EF4-FFF2-40B4-BE49-F238E27FC236}">
                    <a16:creationId xmlns:a16="http://schemas.microsoft.com/office/drawing/2014/main" id="{83D9E262-C7C1-8745-9006-2D58D8201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6" name="Straight Connector 102">
                <a:extLst>
                  <a:ext uri="{FF2B5EF4-FFF2-40B4-BE49-F238E27FC236}">
                    <a16:creationId xmlns:a16="http://schemas.microsoft.com/office/drawing/2014/main" id="{41605BF1-D568-974D-9C61-C95B53CC19E9}"/>
                  </a:ext>
                </a:extLst>
              </p:cNvPr>
              <p:cNvCxnSpPr>
                <a:stCxn id="1903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7" name="Straight Connector 103">
                <a:extLst>
                  <a:ext uri="{FF2B5EF4-FFF2-40B4-BE49-F238E27FC236}">
                    <a16:creationId xmlns:a16="http://schemas.microsoft.com/office/drawing/2014/main" id="{5713FAA2-063A-524E-B9B3-55704F64179D}"/>
                  </a:ext>
                </a:extLst>
              </p:cNvPr>
              <p:cNvCxnSpPr>
                <a:stCxn id="1903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1" name="Group 97">
              <a:extLst>
                <a:ext uri="{FF2B5EF4-FFF2-40B4-BE49-F238E27FC236}">
                  <a16:creationId xmlns:a16="http://schemas.microsoft.com/office/drawing/2014/main" id="{AA6BF244-E5BF-B54F-979A-10D04084E0D4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896" name="Hexagon 98">
                <a:extLst>
                  <a:ext uri="{FF2B5EF4-FFF2-40B4-BE49-F238E27FC236}">
                    <a16:creationId xmlns:a16="http://schemas.microsoft.com/office/drawing/2014/main" id="{5BCD8620-B1A0-FB4B-A513-8025379180CB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897" name="Rounded Rectangle 99">
                <a:extLst>
                  <a:ext uri="{FF2B5EF4-FFF2-40B4-BE49-F238E27FC236}">
                    <a16:creationId xmlns:a16="http://schemas.microsoft.com/office/drawing/2014/main" id="{8CF26A48-C4C8-5E4C-AD6F-5A6F8EC87D2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898" name="Straight Connector 100">
                <a:extLst>
                  <a:ext uri="{FF2B5EF4-FFF2-40B4-BE49-F238E27FC236}">
                    <a16:creationId xmlns:a16="http://schemas.microsoft.com/office/drawing/2014/main" id="{AF88F210-6D0E-6246-B406-9EC26D7BF4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9" name="Straight Connector 101">
                <a:extLst>
                  <a:ext uri="{FF2B5EF4-FFF2-40B4-BE49-F238E27FC236}">
                    <a16:creationId xmlns:a16="http://schemas.microsoft.com/office/drawing/2014/main" id="{D543C288-2A22-B741-930C-A0A8250EC4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0" name="Straight Connector 102">
                <a:extLst>
                  <a:ext uri="{FF2B5EF4-FFF2-40B4-BE49-F238E27FC236}">
                    <a16:creationId xmlns:a16="http://schemas.microsoft.com/office/drawing/2014/main" id="{FDEF1F1E-EABC-384E-BDB6-2ACE201036D8}"/>
                  </a:ext>
                </a:extLst>
              </p:cNvPr>
              <p:cNvCxnSpPr>
                <a:stCxn id="1897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1" name="Straight Connector 103">
                <a:extLst>
                  <a:ext uri="{FF2B5EF4-FFF2-40B4-BE49-F238E27FC236}">
                    <a16:creationId xmlns:a16="http://schemas.microsoft.com/office/drawing/2014/main" id="{59DFB958-8BB8-9B4D-8486-1BBF7B6D975A}"/>
                  </a:ext>
                </a:extLst>
              </p:cNvPr>
              <p:cNvCxnSpPr>
                <a:stCxn id="1897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2" name="Group 97">
              <a:extLst>
                <a:ext uri="{FF2B5EF4-FFF2-40B4-BE49-F238E27FC236}">
                  <a16:creationId xmlns:a16="http://schemas.microsoft.com/office/drawing/2014/main" id="{12EA42C9-9413-1D42-9E15-E6F79A36F0A3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890" name="Hexagon 98">
                <a:extLst>
                  <a:ext uri="{FF2B5EF4-FFF2-40B4-BE49-F238E27FC236}">
                    <a16:creationId xmlns:a16="http://schemas.microsoft.com/office/drawing/2014/main" id="{6CBB518B-01C7-6E44-9120-DF3DA08130DD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891" name="Rounded Rectangle 99">
                <a:extLst>
                  <a:ext uri="{FF2B5EF4-FFF2-40B4-BE49-F238E27FC236}">
                    <a16:creationId xmlns:a16="http://schemas.microsoft.com/office/drawing/2014/main" id="{35AFDE18-2491-7C4E-A485-DE325385BE84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892" name="Straight Connector 100">
                <a:extLst>
                  <a:ext uri="{FF2B5EF4-FFF2-40B4-BE49-F238E27FC236}">
                    <a16:creationId xmlns:a16="http://schemas.microsoft.com/office/drawing/2014/main" id="{4E462A45-721A-4046-8C76-AD959BDF8E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3" name="Straight Connector 101">
                <a:extLst>
                  <a:ext uri="{FF2B5EF4-FFF2-40B4-BE49-F238E27FC236}">
                    <a16:creationId xmlns:a16="http://schemas.microsoft.com/office/drawing/2014/main" id="{FDA269DE-B27C-C145-9A6F-463FDB9905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4" name="Straight Connector 102">
                <a:extLst>
                  <a:ext uri="{FF2B5EF4-FFF2-40B4-BE49-F238E27FC236}">
                    <a16:creationId xmlns:a16="http://schemas.microsoft.com/office/drawing/2014/main" id="{5C0D2F7B-C189-654F-B42E-620888963AB6}"/>
                  </a:ext>
                </a:extLst>
              </p:cNvPr>
              <p:cNvCxnSpPr>
                <a:stCxn id="1891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5" name="Straight Connector 103">
                <a:extLst>
                  <a:ext uri="{FF2B5EF4-FFF2-40B4-BE49-F238E27FC236}">
                    <a16:creationId xmlns:a16="http://schemas.microsoft.com/office/drawing/2014/main" id="{B3DFE1B4-23BD-E144-866D-C515127AED66}"/>
                  </a:ext>
                </a:extLst>
              </p:cNvPr>
              <p:cNvCxnSpPr>
                <a:stCxn id="1891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3" name="Group 97">
              <a:extLst>
                <a:ext uri="{FF2B5EF4-FFF2-40B4-BE49-F238E27FC236}">
                  <a16:creationId xmlns:a16="http://schemas.microsoft.com/office/drawing/2014/main" id="{980FA60D-4A29-304D-898D-FD256C03DB96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884" name="Hexagon 98">
                <a:extLst>
                  <a:ext uri="{FF2B5EF4-FFF2-40B4-BE49-F238E27FC236}">
                    <a16:creationId xmlns:a16="http://schemas.microsoft.com/office/drawing/2014/main" id="{35ABD201-E4E1-F348-9F60-6B569C7C5D1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885" name="Rounded Rectangle 99">
                <a:extLst>
                  <a:ext uri="{FF2B5EF4-FFF2-40B4-BE49-F238E27FC236}">
                    <a16:creationId xmlns:a16="http://schemas.microsoft.com/office/drawing/2014/main" id="{EA0F8F20-D4D3-314D-8BBB-F5CF760AEEA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886" name="Straight Connector 100">
                <a:extLst>
                  <a:ext uri="{FF2B5EF4-FFF2-40B4-BE49-F238E27FC236}">
                    <a16:creationId xmlns:a16="http://schemas.microsoft.com/office/drawing/2014/main" id="{8464C2B0-DDA2-1B44-8F1E-0A373D107A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7" name="Straight Connector 101">
                <a:extLst>
                  <a:ext uri="{FF2B5EF4-FFF2-40B4-BE49-F238E27FC236}">
                    <a16:creationId xmlns:a16="http://schemas.microsoft.com/office/drawing/2014/main" id="{7AA8C255-37CD-9E47-A179-FF7559457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8" name="Straight Connector 102">
                <a:extLst>
                  <a:ext uri="{FF2B5EF4-FFF2-40B4-BE49-F238E27FC236}">
                    <a16:creationId xmlns:a16="http://schemas.microsoft.com/office/drawing/2014/main" id="{0EC32E01-3D5C-5C4C-AF68-C52661E89C44}"/>
                  </a:ext>
                </a:extLst>
              </p:cNvPr>
              <p:cNvCxnSpPr>
                <a:stCxn id="1885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9" name="Straight Connector 103">
                <a:extLst>
                  <a:ext uri="{FF2B5EF4-FFF2-40B4-BE49-F238E27FC236}">
                    <a16:creationId xmlns:a16="http://schemas.microsoft.com/office/drawing/2014/main" id="{4E620E44-5CC6-4C47-832D-F2274F9E30DF}"/>
                  </a:ext>
                </a:extLst>
              </p:cNvPr>
              <p:cNvCxnSpPr>
                <a:stCxn id="1885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6D7AB50-643C-8543-9055-26D0FF2F5256}"/>
              </a:ext>
            </a:extLst>
          </p:cNvPr>
          <p:cNvGrpSpPr/>
          <p:nvPr/>
        </p:nvGrpSpPr>
        <p:grpSpPr>
          <a:xfrm>
            <a:off x="3652759" y="4711541"/>
            <a:ext cx="134662" cy="1902464"/>
            <a:chOff x="3652759" y="4602357"/>
            <a:chExt cx="134662" cy="1902464"/>
          </a:xfrm>
        </p:grpSpPr>
        <p:grpSp>
          <p:nvGrpSpPr>
            <p:cNvPr id="1915" name="Group 97">
              <a:extLst>
                <a:ext uri="{FF2B5EF4-FFF2-40B4-BE49-F238E27FC236}">
                  <a16:creationId xmlns:a16="http://schemas.microsoft.com/office/drawing/2014/main" id="{42D15D54-49DE-AB4B-92AC-37EB9717CF35}"/>
                </a:ext>
              </a:extLst>
            </p:cNvPr>
            <p:cNvGrpSpPr/>
            <p:nvPr/>
          </p:nvGrpSpPr>
          <p:grpSpPr>
            <a:xfrm>
              <a:off x="3652759" y="4602357"/>
              <a:ext cx="134662" cy="361300"/>
              <a:chOff x="4094922" y="3538330"/>
              <a:chExt cx="261333" cy="701161"/>
            </a:xfrm>
            <a:solidFill>
              <a:srgbClr val="C00000"/>
            </a:solidFill>
          </p:grpSpPr>
          <p:sp>
            <p:nvSpPr>
              <p:cNvPr id="1944" name="Hexagon 98">
                <a:extLst>
                  <a:ext uri="{FF2B5EF4-FFF2-40B4-BE49-F238E27FC236}">
                    <a16:creationId xmlns:a16="http://schemas.microsoft.com/office/drawing/2014/main" id="{3AFF6D61-97E3-8048-9659-AED09201147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45" name="Rounded Rectangle 99">
                <a:extLst>
                  <a:ext uri="{FF2B5EF4-FFF2-40B4-BE49-F238E27FC236}">
                    <a16:creationId xmlns:a16="http://schemas.microsoft.com/office/drawing/2014/main" id="{15C2173F-284D-2444-A008-4BB8A2B9EF5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46" name="Straight Connector 100">
                <a:extLst>
                  <a:ext uri="{FF2B5EF4-FFF2-40B4-BE49-F238E27FC236}">
                    <a16:creationId xmlns:a16="http://schemas.microsoft.com/office/drawing/2014/main" id="{65835911-103F-0B46-915F-65A63B880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7" name="Straight Connector 101">
                <a:extLst>
                  <a:ext uri="{FF2B5EF4-FFF2-40B4-BE49-F238E27FC236}">
                    <a16:creationId xmlns:a16="http://schemas.microsoft.com/office/drawing/2014/main" id="{C89E6F21-C688-4E47-BA76-A08E703BB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8" name="Straight Connector 102">
                <a:extLst>
                  <a:ext uri="{FF2B5EF4-FFF2-40B4-BE49-F238E27FC236}">
                    <a16:creationId xmlns:a16="http://schemas.microsoft.com/office/drawing/2014/main" id="{EF441ABD-0ED8-A546-8DA2-C17601956EB2}"/>
                  </a:ext>
                </a:extLst>
              </p:cNvPr>
              <p:cNvCxnSpPr>
                <a:stCxn id="1945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9" name="Straight Connector 103">
                <a:extLst>
                  <a:ext uri="{FF2B5EF4-FFF2-40B4-BE49-F238E27FC236}">
                    <a16:creationId xmlns:a16="http://schemas.microsoft.com/office/drawing/2014/main" id="{26958E2F-07E8-3248-8D23-B2EF8D69846A}"/>
                  </a:ext>
                </a:extLst>
              </p:cNvPr>
              <p:cNvCxnSpPr>
                <a:stCxn id="1945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6" name="Group 97">
              <a:extLst>
                <a:ext uri="{FF2B5EF4-FFF2-40B4-BE49-F238E27FC236}">
                  <a16:creationId xmlns:a16="http://schemas.microsoft.com/office/drawing/2014/main" id="{70B401CA-433E-D14A-B626-47C779694EB7}"/>
                </a:ext>
              </a:extLst>
            </p:cNvPr>
            <p:cNvGrpSpPr/>
            <p:nvPr/>
          </p:nvGrpSpPr>
          <p:grpSpPr>
            <a:xfrm>
              <a:off x="3652759" y="4981924"/>
              <a:ext cx="134662" cy="361300"/>
              <a:chOff x="4094922" y="3538330"/>
              <a:chExt cx="261333" cy="701161"/>
            </a:xfrm>
            <a:solidFill>
              <a:srgbClr val="C00000"/>
            </a:solidFill>
          </p:grpSpPr>
          <p:sp>
            <p:nvSpPr>
              <p:cNvPr id="1938" name="Hexagon 98">
                <a:extLst>
                  <a:ext uri="{FF2B5EF4-FFF2-40B4-BE49-F238E27FC236}">
                    <a16:creationId xmlns:a16="http://schemas.microsoft.com/office/drawing/2014/main" id="{88D8A513-0B38-7746-A1CC-DD251843CC0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39" name="Rounded Rectangle 99">
                <a:extLst>
                  <a:ext uri="{FF2B5EF4-FFF2-40B4-BE49-F238E27FC236}">
                    <a16:creationId xmlns:a16="http://schemas.microsoft.com/office/drawing/2014/main" id="{9F6D51A2-39EF-AD41-8413-273459A2FDA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40" name="Straight Connector 100">
                <a:extLst>
                  <a:ext uri="{FF2B5EF4-FFF2-40B4-BE49-F238E27FC236}">
                    <a16:creationId xmlns:a16="http://schemas.microsoft.com/office/drawing/2014/main" id="{62C36CD1-6728-8542-B760-48F9D52B91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1" name="Straight Connector 101">
                <a:extLst>
                  <a:ext uri="{FF2B5EF4-FFF2-40B4-BE49-F238E27FC236}">
                    <a16:creationId xmlns:a16="http://schemas.microsoft.com/office/drawing/2014/main" id="{D074B949-9393-F648-8E98-307394114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2" name="Straight Connector 102">
                <a:extLst>
                  <a:ext uri="{FF2B5EF4-FFF2-40B4-BE49-F238E27FC236}">
                    <a16:creationId xmlns:a16="http://schemas.microsoft.com/office/drawing/2014/main" id="{2A04EC97-4BA9-1F4C-AC7E-BEDDFDCB3A9D}"/>
                  </a:ext>
                </a:extLst>
              </p:cNvPr>
              <p:cNvCxnSpPr>
                <a:stCxn id="1939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3" name="Straight Connector 103">
                <a:extLst>
                  <a:ext uri="{FF2B5EF4-FFF2-40B4-BE49-F238E27FC236}">
                    <a16:creationId xmlns:a16="http://schemas.microsoft.com/office/drawing/2014/main" id="{57E8E3BD-8B34-334E-99BE-F21882B507A2}"/>
                  </a:ext>
                </a:extLst>
              </p:cNvPr>
              <p:cNvCxnSpPr>
                <a:stCxn id="1939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7" name="Group 97">
              <a:extLst>
                <a:ext uri="{FF2B5EF4-FFF2-40B4-BE49-F238E27FC236}">
                  <a16:creationId xmlns:a16="http://schemas.microsoft.com/office/drawing/2014/main" id="{AA19F0BB-04ED-844B-9DFF-A6BF6DB76E15}"/>
                </a:ext>
              </a:extLst>
            </p:cNvPr>
            <p:cNvGrpSpPr/>
            <p:nvPr/>
          </p:nvGrpSpPr>
          <p:grpSpPr>
            <a:xfrm>
              <a:off x="3652759" y="5364765"/>
              <a:ext cx="134662" cy="361300"/>
              <a:chOff x="4094922" y="3538330"/>
              <a:chExt cx="261333" cy="701161"/>
            </a:xfrm>
            <a:solidFill>
              <a:srgbClr val="C00000"/>
            </a:solidFill>
          </p:grpSpPr>
          <p:sp>
            <p:nvSpPr>
              <p:cNvPr id="1932" name="Hexagon 98">
                <a:extLst>
                  <a:ext uri="{FF2B5EF4-FFF2-40B4-BE49-F238E27FC236}">
                    <a16:creationId xmlns:a16="http://schemas.microsoft.com/office/drawing/2014/main" id="{88BE80C7-5008-C645-B29E-363590513CAD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33" name="Rounded Rectangle 99">
                <a:extLst>
                  <a:ext uri="{FF2B5EF4-FFF2-40B4-BE49-F238E27FC236}">
                    <a16:creationId xmlns:a16="http://schemas.microsoft.com/office/drawing/2014/main" id="{913CC88D-B3E3-444A-8DCC-F9E485D8931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34" name="Straight Connector 100">
                <a:extLst>
                  <a:ext uri="{FF2B5EF4-FFF2-40B4-BE49-F238E27FC236}">
                    <a16:creationId xmlns:a16="http://schemas.microsoft.com/office/drawing/2014/main" id="{8E18FA0B-A077-A545-9C67-30E25B63A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5" name="Straight Connector 101">
                <a:extLst>
                  <a:ext uri="{FF2B5EF4-FFF2-40B4-BE49-F238E27FC236}">
                    <a16:creationId xmlns:a16="http://schemas.microsoft.com/office/drawing/2014/main" id="{BDD82E86-1370-EC4E-BA97-C8BABCA2A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6" name="Straight Connector 102">
                <a:extLst>
                  <a:ext uri="{FF2B5EF4-FFF2-40B4-BE49-F238E27FC236}">
                    <a16:creationId xmlns:a16="http://schemas.microsoft.com/office/drawing/2014/main" id="{FE9146AD-ABB6-4047-8399-731F1DE33258}"/>
                  </a:ext>
                </a:extLst>
              </p:cNvPr>
              <p:cNvCxnSpPr>
                <a:stCxn id="1933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7" name="Straight Connector 103">
                <a:extLst>
                  <a:ext uri="{FF2B5EF4-FFF2-40B4-BE49-F238E27FC236}">
                    <a16:creationId xmlns:a16="http://schemas.microsoft.com/office/drawing/2014/main" id="{C33BEE88-6235-6541-BC77-86C4BDEB1E01}"/>
                  </a:ext>
                </a:extLst>
              </p:cNvPr>
              <p:cNvCxnSpPr>
                <a:stCxn id="1933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8" name="Group 97">
              <a:extLst>
                <a:ext uri="{FF2B5EF4-FFF2-40B4-BE49-F238E27FC236}">
                  <a16:creationId xmlns:a16="http://schemas.microsoft.com/office/drawing/2014/main" id="{6AA1F60E-0D0C-B041-87D2-9EB00A058A1D}"/>
                </a:ext>
              </a:extLst>
            </p:cNvPr>
            <p:cNvGrpSpPr/>
            <p:nvPr/>
          </p:nvGrpSpPr>
          <p:grpSpPr>
            <a:xfrm>
              <a:off x="3652759" y="5756806"/>
              <a:ext cx="134662" cy="361300"/>
              <a:chOff x="4094922" y="3538330"/>
              <a:chExt cx="261333" cy="701161"/>
            </a:xfrm>
            <a:solidFill>
              <a:srgbClr val="C00000"/>
            </a:solidFill>
          </p:grpSpPr>
          <p:sp>
            <p:nvSpPr>
              <p:cNvPr id="1926" name="Hexagon 98">
                <a:extLst>
                  <a:ext uri="{FF2B5EF4-FFF2-40B4-BE49-F238E27FC236}">
                    <a16:creationId xmlns:a16="http://schemas.microsoft.com/office/drawing/2014/main" id="{659BC562-43AB-B14E-AB4A-E606022177D2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27" name="Rounded Rectangle 99">
                <a:extLst>
                  <a:ext uri="{FF2B5EF4-FFF2-40B4-BE49-F238E27FC236}">
                    <a16:creationId xmlns:a16="http://schemas.microsoft.com/office/drawing/2014/main" id="{17E63327-3BA6-0949-BD44-308C02446AB1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28" name="Straight Connector 100">
                <a:extLst>
                  <a:ext uri="{FF2B5EF4-FFF2-40B4-BE49-F238E27FC236}">
                    <a16:creationId xmlns:a16="http://schemas.microsoft.com/office/drawing/2014/main" id="{50AF1F6E-E37A-7345-910A-5CD219E84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9" name="Straight Connector 101">
                <a:extLst>
                  <a:ext uri="{FF2B5EF4-FFF2-40B4-BE49-F238E27FC236}">
                    <a16:creationId xmlns:a16="http://schemas.microsoft.com/office/drawing/2014/main" id="{8DEA0420-5B67-7640-8C6E-B6C10A1400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0" name="Straight Connector 102">
                <a:extLst>
                  <a:ext uri="{FF2B5EF4-FFF2-40B4-BE49-F238E27FC236}">
                    <a16:creationId xmlns:a16="http://schemas.microsoft.com/office/drawing/2014/main" id="{BBF2010F-0F4C-6941-BE39-ADE11EEBB1F6}"/>
                  </a:ext>
                </a:extLst>
              </p:cNvPr>
              <p:cNvCxnSpPr>
                <a:stCxn id="1927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1" name="Straight Connector 103">
                <a:extLst>
                  <a:ext uri="{FF2B5EF4-FFF2-40B4-BE49-F238E27FC236}">
                    <a16:creationId xmlns:a16="http://schemas.microsoft.com/office/drawing/2014/main" id="{17E6EA36-7B26-624A-819B-CC3D1E675FFC}"/>
                  </a:ext>
                </a:extLst>
              </p:cNvPr>
              <p:cNvCxnSpPr>
                <a:stCxn id="1927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9" name="Group 97">
              <a:extLst>
                <a:ext uri="{FF2B5EF4-FFF2-40B4-BE49-F238E27FC236}">
                  <a16:creationId xmlns:a16="http://schemas.microsoft.com/office/drawing/2014/main" id="{4C5C9536-1EDB-1748-A5E9-FAB7957E2686}"/>
                </a:ext>
              </a:extLst>
            </p:cNvPr>
            <p:cNvGrpSpPr/>
            <p:nvPr/>
          </p:nvGrpSpPr>
          <p:grpSpPr>
            <a:xfrm>
              <a:off x="3652759" y="6143521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920" name="Hexagon 98">
                <a:extLst>
                  <a:ext uri="{FF2B5EF4-FFF2-40B4-BE49-F238E27FC236}">
                    <a16:creationId xmlns:a16="http://schemas.microsoft.com/office/drawing/2014/main" id="{5AE14CE4-8E77-6A41-8A7D-C76F6FEEED20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921" name="Rounded Rectangle 99">
                <a:extLst>
                  <a:ext uri="{FF2B5EF4-FFF2-40B4-BE49-F238E27FC236}">
                    <a16:creationId xmlns:a16="http://schemas.microsoft.com/office/drawing/2014/main" id="{A6D7BD6F-BEF5-434A-A1CB-05B5DC2CCFA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22" name="Straight Connector 100">
                <a:extLst>
                  <a:ext uri="{FF2B5EF4-FFF2-40B4-BE49-F238E27FC236}">
                    <a16:creationId xmlns:a16="http://schemas.microsoft.com/office/drawing/2014/main" id="{8B4890DA-59EC-A14C-8C06-89D53BD43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3" name="Straight Connector 101">
                <a:extLst>
                  <a:ext uri="{FF2B5EF4-FFF2-40B4-BE49-F238E27FC236}">
                    <a16:creationId xmlns:a16="http://schemas.microsoft.com/office/drawing/2014/main" id="{A0D7D482-630C-D04B-ABA6-FCE25935D8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4" name="Straight Connector 102">
                <a:extLst>
                  <a:ext uri="{FF2B5EF4-FFF2-40B4-BE49-F238E27FC236}">
                    <a16:creationId xmlns:a16="http://schemas.microsoft.com/office/drawing/2014/main" id="{2D786524-5E05-7040-8536-564EE7EF6086}"/>
                  </a:ext>
                </a:extLst>
              </p:cNvPr>
              <p:cNvCxnSpPr>
                <a:stCxn id="1921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5" name="Straight Connector 103">
                <a:extLst>
                  <a:ext uri="{FF2B5EF4-FFF2-40B4-BE49-F238E27FC236}">
                    <a16:creationId xmlns:a16="http://schemas.microsoft.com/office/drawing/2014/main" id="{02FB497A-B103-4B4A-B3E2-B8EC71668BAB}"/>
                  </a:ext>
                </a:extLst>
              </p:cNvPr>
              <p:cNvCxnSpPr>
                <a:stCxn id="1921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46D82847-7A7F-BE42-8DF1-929B4968ECDD}"/>
              </a:ext>
            </a:extLst>
          </p:cNvPr>
          <p:cNvGrpSpPr/>
          <p:nvPr/>
        </p:nvGrpSpPr>
        <p:grpSpPr>
          <a:xfrm>
            <a:off x="6293760" y="4709322"/>
            <a:ext cx="116647" cy="1938993"/>
            <a:chOff x="3483526" y="1992900"/>
            <a:chExt cx="116647" cy="1938993"/>
          </a:xfrm>
        </p:grpSpPr>
        <p:grpSp>
          <p:nvGrpSpPr>
            <p:cNvPr id="1951" name="Group 54">
              <a:extLst>
                <a:ext uri="{FF2B5EF4-FFF2-40B4-BE49-F238E27FC236}">
                  <a16:creationId xmlns:a16="http://schemas.microsoft.com/office/drawing/2014/main" id="{0B0B6344-02C7-024D-99BF-31802E3BB75C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968" name="Oval 55">
                <a:extLst>
                  <a:ext uri="{FF2B5EF4-FFF2-40B4-BE49-F238E27FC236}">
                    <a16:creationId xmlns:a16="http://schemas.microsoft.com/office/drawing/2014/main" id="{B6A9D9F6-4739-2147-8FFC-9F12B17F0DB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9" name="Freeform 56">
                <a:extLst>
                  <a:ext uri="{FF2B5EF4-FFF2-40B4-BE49-F238E27FC236}">
                    <a16:creationId xmlns:a16="http://schemas.microsoft.com/office/drawing/2014/main" id="{4F3CCB18-37FF-6F4B-A469-84C46759D89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0" name="Freeform 57">
                <a:extLst>
                  <a:ext uri="{FF2B5EF4-FFF2-40B4-BE49-F238E27FC236}">
                    <a16:creationId xmlns:a16="http://schemas.microsoft.com/office/drawing/2014/main" id="{FC5FFE15-249B-394C-A4B3-95EC6DD4336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2" name="Group 54">
              <a:extLst>
                <a:ext uri="{FF2B5EF4-FFF2-40B4-BE49-F238E27FC236}">
                  <a16:creationId xmlns:a16="http://schemas.microsoft.com/office/drawing/2014/main" id="{BEC68B57-7BCA-B840-B767-C2539C194139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965" name="Oval 55">
                <a:extLst>
                  <a:ext uri="{FF2B5EF4-FFF2-40B4-BE49-F238E27FC236}">
                    <a16:creationId xmlns:a16="http://schemas.microsoft.com/office/drawing/2014/main" id="{5A4075F5-604F-434B-893D-70B0F228DD3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6" name="Freeform 56">
                <a:extLst>
                  <a:ext uri="{FF2B5EF4-FFF2-40B4-BE49-F238E27FC236}">
                    <a16:creationId xmlns:a16="http://schemas.microsoft.com/office/drawing/2014/main" id="{E7B3E3E7-E858-774A-AC5F-73A67A986A9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7" name="Freeform 57">
                <a:extLst>
                  <a:ext uri="{FF2B5EF4-FFF2-40B4-BE49-F238E27FC236}">
                    <a16:creationId xmlns:a16="http://schemas.microsoft.com/office/drawing/2014/main" id="{3C0C0C18-1BF2-D64E-A6AA-B9358B0D292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3" name="Group 54">
              <a:extLst>
                <a:ext uri="{FF2B5EF4-FFF2-40B4-BE49-F238E27FC236}">
                  <a16:creationId xmlns:a16="http://schemas.microsoft.com/office/drawing/2014/main" id="{C9F261C3-53C9-B647-B5F6-8EB602C6A7EA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962" name="Oval 55">
                <a:extLst>
                  <a:ext uri="{FF2B5EF4-FFF2-40B4-BE49-F238E27FC236}">
                    <a16:creationId xmlns:a16="http://schemas.microsoft.com/office/drawing/2014/main" id="{2AD7925A-837A-8E45-94F9-36D04C6298A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3" name="Freeform 56">
                <a:extLst>
                  <a:ext uri="{FF2B5EF4-FFF2-40B4-BE49-F238E27FC236}">
                    <a16:creationId xmlns:a16="http://schemas.microsoft.com/office/drawing/2014/main" id="{AD53F775-A499-9143-B754-487FC345601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4" name="Freeform 57">
                <a:extLst>
                  <a:ext uri="{FF2B5EF4-FFF2-40B4-BE49-F238E27FC236}">
                    <a16:creationId xmlns:a16="http://schemas.microsoft.com/office/drawing/2014/main" id="{BA0F6D7B-68C8-2844-BFD7-B465B8AB1B6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4" name="Group 54">
              <a:extLst>
                <a:ext uri="{FF2B5EF4-FFF2-40B4-BE49-F238E27FC236}">
                  <a16:creationId xmlns:a16="http://schemas.microsoft.com/office/drawing/2014/main" id="{18AB98A2-7873-A34A-B57C-507DC0D93EFB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959" name="Oval 55">
                <a:extLst>
                  <a:ext uri="{FF2B5EF4-FFF2-40B4-BE49-F238E27FC236}">
                    <a16:creationId xmlns:a16="http://schemas.microsoft.com/office/drawing/2014/main" id="{AF171863-7190-9B40-AFB9-AAB61DDFD55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0" name="Freeform 56">
                <a:extLst>
                  <a:ext uri="{FF2B5EF4-FFF2-40B4-BE49-F238E27FC236}">
                    <a16:creationId xmlns:a16="http://schemas.microsoft.com/office/drawing/2014/main" id="{9A3FEA85-01BC-1B44-AD58-CB00D858D3F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1" name="Freeform 57">
                <a:extLst>
                  <a:ext uri="{FF2B5EF4-FFF2-40B4-BE49-F238E27FC236}">
                    <a16:creationId xmlns:a16="http://schemas.microsoft.com/office/drawing/2014/main" id="{767B27D2-C394-F849-B8A1-5383F8B9266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5" name="Group 54">
              <a:extLst>
                <a:ext uri="{FF2B5EF4-FFF2-40B4-BE49-F238E27FC236}">
                  <a16:creationId xmlns:a16="http://schemas.microsoft.com/office/drawing/2014/main" id="{F550D97B-8B99-7F47-A668-5B019A81EA49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956" name="Oval 55">
                <a:extLst>
                  <a:ext uri="{FF2B5EF4-FFF2-40B4-BE49-F238E27FC236}">
                    <a16:creationId xmlns:a16="http://schemas.microsoft.com/office/drawing/2014/main" id="{E56E6969-C0D3-7B49-9013-3EE06E69F3C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7" name="Freeform 56">
                <a:extLst>
                  <a:ext uri="{FF2B5EF4-FFF2-40B4-BE49-F238E27FC236}">
                    <a16:creationId xmlns:a16="http://schemas.microsoft.com/office/drawing/2014/main" id="{A8E0923B-9E0F-4242-AE8A-BD4FB516603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8" name="Freeform 57">
                <a:extLst>
                  <a:ext uri="{FF2B5EF4-FFF2-40B4-BE49-F238E27FC236}">
                    <a16:creationId xmlns:a16="http://schemas.microsoft.com/office/drawing/2014/main" id="{9512C9AF-2621-1B44-8BA0-3B1761A6059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71" name="Group 1970">
            <a:extLst>
              <a:ext uri="{FF2B5EF4-FFF2-40B4-BE49-F238E27FC236}">
                <a16:creationId xmlns:a16="http://schemas.microsoft.com/office/drawing/2014/main" id="{3674F0C1-4417-C14F-9D8D-42F329021FA7}"/>
              </a:ext>
            </a:extLst>
          </p:cNvPr>
          <p:cNvGrpSpPr/>
          <p:nvPr/>
        </p:nvGrpSpPr>
        <p:grpSpPr>
          <a:xfrm>
            <a:off x="5585663" y="4709322"/>
            <a:ext cx="116647" cy="1938993"/>
            <a:chOff x="3483526" y="1992900"/>
            <a:chExt cx="116647" cy="1938993"/>
          </a:xfrm>
        </p:grpSpPr>
        <p:grpSp>
          <p:nvGrpSpPr>
            <p:cNvPr id="1972" name="Group 54">
              <a:extLst>
                <a:ext uri="{FF2B5EF4-FFF2-40B4-BE49-F238E27FC236}">
                  <a16:creationId xmlns:a16="http://schemas.microsoft.com/office/drawing/2014/main" id="{C89C4232-AF93-7B41-9F47-FA0BAFA86B5C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989" name="Oval 55">
                <a:extLst>
                  <a:ext uri="{FF2B5EF4-FFF2-40B4-BE49-F238E27FC236}">
                    <a16:creationId xmlns:a16="http://schemas.microsoft.com/office/drawing/2014/main" id="{905BB5BC-49A8-CA46-96F9-EFE60C58E2C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0" name="Freeform 56">
                <a:extLst>
                  <a:ext uri="{FF2B5EF4-FFF2-40B4-BE49-F238E27FC236}">
                    <a16:creationId xmlns:a16="http://schemas.microsoft.com/office/drawing/2014/main" id="{1C9973C0-C792-5149-8ED9-D5EA1430F1B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1" name="Freeform 57">
                <a:extLst>
                  <a:ext uri="{FF2B5EF4-FFF2-40B4-BE49-F238E27FC236}">
                    <a16:creationId xmlns:a16="http://schemas.microsoft.com/office/drawing/2014/main" id="{0D0F78DC-348A-FE4A-9954-5E3401D6A70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3" name="Group 54">
              <a:extLst>
                <a:ext uri="{FF2B5EF4-FFF2-40B4-BE49-F238E27FC236}">
                  <a16:creationId xmlns:a16="http://schemas.microsoft.com/office/drawing/2014/main" id="{2C95BFD9-5AB5-4345-B696-03A7D7A3D58C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986" name="Oval 55">
                <a:extLst>
                  <a:ext uri="{FF2B5EF4-FFF2-40B4-BE49-F238E27FC236}">
                    <a16:creationId xmlns:a16="http://schemas.microsoft.com/office/drawing/2014/main" id="{04D481C2-C259-F04F-98AB-F1ECA15AF51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7" name="Freeform 56">
                <a:extLst>
                  <a:ext uri="{FF2B5EF4-FFF2-40B4-BE49-F238E27FC236}">
                    <a16:creationId xmlns:a16="http://schemas.microsoft.com/office/drawing/2014/main" id="{CC1BA523-7048-2E47-B5EF-9A851F7FB3C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8" name="Freeform 57">
                <a:extLst>
                  <a:ext uri="{FF2B5EF4-FFF2-40B4-BE49-F238E27FC236}">
                    <a16:creationId xmlns:a16="http://schemas.microsoft.com/office/drawing/2014/main" id="{9F9C8139-AF98-424A-B1B2-2147D38C00E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4" name="Group 54">
              <a:extLst>
                <a:ext uri="{FF2B5EF4-FFF2-40B4-BE49-F238E27FC236}">
                  <a16:creationId xmlns:a16="http://schemas.microsoft.com/office/drawing/2014/main" id="{3E3EFF6B-2DF6-3F42-B136-B8529D3EEA16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983" name="Oval 55">
                <a:extLst>
                  <a:ext uri="{FF2B5EF4-FFF2-40B4-BE49-F238E27FC236}">
                    <a16:creationId xmlns:a16="http://schemas.microsoft.com/office/drawing/2014/main" id="{3CD41459-BBDB-3041-8B70-E727B745F7E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4" name="Freeform 56">
                <a:extLst>
                  <a:ext uri="{FF2B5EF4-FFF2-40B4-BE49-F238E27FC236}">
                    <a16:creationId xmlns:a16="http://schemas.microsoft.com/office/drawing/2014/main" id="{D60770F0-720F-784F-834D-ED6B57A3411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5" name="Freeform 57">
                <a:extLst>
                  <a:ext uri="{FF2B5EF4-FFF2-40B4-BE49-F238E27FC236}">
                    <a16:creationId xmlns:a16="http://schemas.microsoft.com/office/drawing/2014/main" id="{357DC712-2DC6-3648-8535-DD9EB581677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5" name="Group 54">
              <a:extLst>
                <a:ext uri="{FF2B5EF4-FFF2-40B4-BE49-F238E27FC236}">
                  <a16:creationId xmlns:a16="http://schemas.microsoft.com/office/drawing/2014/main" id="{E36E576F-E395-F44D-892B-B6F89D31079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980" name="Oval 55">
                <a:extLst>
                  <a:ext uri="{FF2B5EF4-FFF2-40B4-BE49-F238E27FC236}">
                    <a16:creationId xmlns:a16="http://schemas.microsoft.com/office/drawing/2014/main" id="{6D190201-EF74-4348-BAFE-C1A96555C44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1" name="Freeform 56">
                <a:extLst>
                  <a:ext uri="{FF2B5EF4-FFF2-40B4-BE49-F238E27FC236}">
                    <a16:creationId xmlns:a16="http://schemas.microsoft.com/office/drawing/2014/main" id="{336E62DD-F700-D946-8012-5CC072158CC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2" name="Freeform 57">
                <a:extLst>
                  <a:ext uri="{FF2B5EF4-FFF2-40B4-BE49-F238E27FC236}">
                    <a16:creationId xmlns:a16="http://schemas.microsoft.com/office/drawing/2014/main" id="{0C1D40F7-A0FF-064A-944E-FF51DCA77AB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6" name="Group 54">
              <a:extLst>
                <a:ext uri="{FF2B5EF4-FFF2-40B4-BE49-F238E27FC236}">
                  <a16:creationId xmlns:a16="http://schemas.microsoft.com/office/drawing/2014/main" id="{698F4D5C-E268-7948-A44D-4EE752B68358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977" name="Oval 55">
                <a:extLst>
                  <a:ext uri="{FF2B5EF4-FFF2-40B4-BE49-F238E27FC236}">
                    <a16:creationId xmlns:a16="http://schemas.microsoft.com/office/drawing/2014/main" id="{DA50EE99-A0F2-074D-A4F0-ABADD87B166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8" name="Freeform 56">
                <a:extLst>
                  <a:ext uri="{FF2B5EF4-FFF2-40B4-BE49-F238E27FC236}">
                    <a16:creationId xmlns:a16="http://schemas.microsoft.com/office/drawing/2014/main" id="{4C31CF12-3D7A-D940-8529-BE7087AEACC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9" name="Freeform 57">
                <a:extLst>
                  <a:ext uri="{FF2B5EF4-FFF2-40B4-BE49-F238E27FC236}">
                    <a16:creationId xmlns:a16="http://schemas.microsoft.com/office/drawing/2014/main" id="{B5D01355-03BD-5E4D-85DD-EEBF587B151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92" name="Group 1991">
            <a:extLst>
              <a:ext uri="{FF2B5EF4-FFF2-40B4-BE49-F238E27FC236}">
                <a16:creationId xmlns:a16="http://schemas.microsoft.com/office/drawing/2014/main" id="{C9FDFEEC-B44C-BD47-9990-B182B64495E9}"/>
              </a:ext>
            </a:extLst>
          </p:cNvPr>
          <p:cNvGrpSpPr/>
          <p:nvPr/>
        </p:nvGrpSpPr>
        <p:grpSpPr>
          <a:xfrm>
            <a:off x="5768192" y="4709322"/>
            <a:ext cx="116647" cy="1938993"/>
            <a:chOff x="3483526" y="1992900"/>
            <a:chExt cx="116647" cy="1938993"/>
          </a:xfrm>
        </p:grpSpPr>
        <p:grpSp>
          <p:nvGrpSpPr>
            <p:cNvPr id="1993" name="Group 54">
              <a:extLst>
                <a:ext uri="{FF2B5EF4-FFF2-40B4-BE49-F238E27FC236}">
                  <a16:creationId xmlns:a16="http://schemas.microsoft.com/office/drawing/2014/main" id="{E54FD692-2F4E-0D42-9641-DEABE83C8BAA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10" name="Oval 55">
                <a:extLst>
                  <a:ext uri="{FF2B5EF4-FFF2-40B4-BE49-F238E27FC236}">
                    <a16:creationId xmlns:a16="http://schemas.microsoft.com/office/drawing/2014/main" id="{4D7FB7F9-C0A3-E745-AA4D-FF82C51FBAC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1" name="Freeform 56">
                <a:extLst>
                  <a:ext uri="{FF2B5EF4-FFF2-40B4-BE49-F238E27FC236}">
                    <a16:creationId xmlns:a16="http://schemas.microsoft.com/office/drawing/2014/main" id="{A757050F-AE09-BD4D-A2D0-0F392DE3034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2" name="Freeform 57">
                <a:extLst>
                  <a:ext uri="{FF2B5EF4-FFF2-40B4-BE49-F238E27FC236}">
                    <a16:creationId xmlns:a16="http://schemas.microsoft.com/office/drawing/2014/main" id="{3651D6B5-E3FD-A44D-9914-DF1355BABB9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4" name="Group 54">
              <a:extLst>
                <a:ext uri="{FF2B5EF4-FFF2-40B4-BE49-F238E27FC236}">
                  <a16:creationId xmlns:a16="http://schemas.microsoft.com/office/drawing/2014/main" id="{117DF8E7-544E-ED4C-A229-0CC8C6075317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07" name="Oval 55">
                <a:extLst>
                  <a:ext uri="{FF2B5EF4-FFF2-40B4-BE49-F238E27FC236}">
                    <a16:creationId xmlns:a16="http://schemas.microsoft.com/office/drawing/2014/main" id="{3D556DC4-A175-B74E-BEE8-CEAB524C245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8" name="Freeform 56">
                <a:extLst>
                  <a:ext uri="{FF2B5EF4-FFF2-40B4-BE49-F238E27FC236}">
                    <a16:creationId xmlns:a16="http://schemas.microsoft.com/office/drawing/2014/main" id="{84E0ECAC-8702-B04D-B00A-C8C5C56E056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9" name="Freeform 57">
                <a:extLst>
                  <a:ext uri="{FF2B5EF4-FFF2-40B4-BE49-F238E27FC236}">
                    <a16:creationId xmlns:a16="http://schemas.microsoft.com/office/drawing/2014/main" id="{A80BEE19-8453-B748-9F78-3708B305B50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5" name="Group 54">
              <a:extLst>
                <a:ext uri="{FF2B5EF4-FFF2-40B4-BE49-F238E27FC236}">
                  <a16:creationId xmlns:a16="http://schemas.microsoft.com/office/drawing/2014/main" id="{C7ECECB7-5C95-6245-8297-556E62F652E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04" name="Oval 55">
                <a:extLst>
                  <a:ext uri="{FF2B5EF4-FFF2-40B4-BE49-F238E27FC236}">
                    <a16:creationId xmlns:a16="http://schemas.microsoft.com/office/drawing/2014/main" id="{FAB07430-5615-9B4C-B6F4-A7C7704DA41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5" name="Freeform 56">
                <a:extLst>
                  <a:ext uri="{FF2B5EF4-FFF2-40B4-BE49-F238E27FC236}">
                    <a16:creationId xmlns:a16="http://schemas.microsoft.com/office/drawing/2014/main" id="{5D7661CF-259F-2C40-B32C-77D39C42CC9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6" name="Freeform 57">
                <a:extLst>
                  <a:ext uri="{FF2B5EF4-FFF2-40B4-BE49-F238E27FC236}">
                    <a16:creationId xmlns:a16="http://schemas.microsoft.com/office/drawing/2014/main" id="{934B9E90-662A-744B-898E-A417B1AFA2A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6" name="Group 54">
              <a:extLst>
                <a:ext uri="{FF2B5EF4-FFF2-40B4-BE49-F238E27FC236}">
                  <a16:creationId xmlns:a16="http://schemas.microsoft.com/office/drawing/2014/main" id="{67720D86-5FEC-9A48-9ECC-FF9ABC641FF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01" name="Oval 55">
                <a:extLst>
                  <a:ext uri="{FF2B5EF4-FFF2-40B4-BE49-F238E27FC236}">
                    <a16:creationId xmlns:a16="http://schemas.microsoft.com/office/drawing/2014/main" id="{4DD49AF7-888A-5A46-878F-618D9E5BBC4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2" name="Freeform 56">
                <a:extLst>
                  <a:ext uri="{FF2B5EF4-FFF2-40B4-BE49-F238E27FC236}">
                    <a16:creationId xmlns:a16="http://schemas.microsoft.com/office/drawing/2014/main" id="{3705CD4D-F19A-CD47-B211-52FA1F063CA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3" name="Freeform 57">
                <a:extLst>
                  <a:ext uri="{FF2B5EF4-FFF2-40B4-BE49-F238E27FC236}">
                    <a16:creationId xmlns:a16="http://schemas.microsoft.com/office/drawing/2014/main" id="{8B829EDD-4D95-B844-9F45-47C2DA780D9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7" name="Group 54">
              <a:extLst>
                <a:ext uri="{FF2B5EF4-FFF2-40B4-BE49-F238E27FC236}">
                  <a16:creationId xmlns:a16="http://schemas.microsoft.com/office/drawing/2014/main" id="{28930546-5868-2E4D-83F5-4FBD5D4F5839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998" name="Oval 55">
                <a:extLst>
                  <a:ext uri="{FF2B5EF4-FFF2-40B4-BE49-F238E27FC236}">
                    <a16:creationId xmlns:a16="http://schemas.microsoft.com/office/drawing/2014/main" id="{AFE0A61B-B5F5-924D-AC26-4850DD320F5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9" name="Freeform 56">
                <a:extLst>
                  <a:ext uri="{FF2B5EF4-FFF2-40B4-BE49-F238E27FC236}">
                    <a16:creationId xmlns:a16="http://schemas.microsoft.com/office/drawing/2014/main" id="{2443E262-9650-4B41-AB4C-0F44D7E3972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0" name="Freeform 57">
                <a:extLst>
                  <a:ext uri="{FF2B5EF4-FFF2-40B4-BE49-F238E27FC236}">
                    <a16:creationId xmlns:a16="http://schemas.microsoft.com/office/drawing/2014/main" id="{9B785EA5-AC56-5C4A-BF52-ED26625EAF1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13" name="Group 2012">
            <a:extLst>
              <a:ext uri="{FF2B5EF4-FFF2-40B4-BE49-F238E27FC236}">
                <a16:creationId xmlns:a16="http://schemas.microsoft.com/office/drawing/2014/main" id="{396C5DB8-62C9-094B-8EB5-1084F0FE6518}"/>
              </a:ext>
            </a:extLst>
          </p:cNvPr>
          <p:cNvGrpSpPr/>
          <p:nvPr/>
        </p:nvGrpSpPr>
        <p:grpSpPr>
          <a:xfrm>
            <a:off x="5939346" y="4709322"/>
            <a:ext cx="116647" cy="1938993"/>
            <a:chOff x="3483526" y="1992900"/>
            <a:chExt cx="116647" cy="1938993"/>
          </a:xfrm>
        </p:grpSpPr>
        <p:grpSp>
          <p:nvGrpSpPr>
            <p:cNvPr id="2014" name="Group 54">
              <a:extLst>
                <a:ext uri="{FF2B5EF4-FFF2-40B4-BE49-F238E27FC236}">
                  <a16:creationId xmlns:a16="http://schemas.microsoft.com/office/drawing/2014/main" id="{3C267AB1-CBF5-2947-A8FF-48E36B29A0E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31" name="Oval 55">
                <a:extLst>
                  <a:ext uri="{FF2B5EF4-FFF2-40B4-BE49-F238E27FC236}">
                    <a16:creationId xmlns:a16="http://schemas.microsoft.com/office/drawing/2014/main" id="{A241277C-6713-C84D-B2B1-BDE523A510B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2" name="Freeform 56">
                <a:extLst>
                  <a:ext uri="{FF2B5EF4-FFF2-40B4-BE49-F238E27FC236}">
                    <a16:creationId xmlns:a16="http://schemas.microsoft.com/office/drawing/2014/main" id="{0BF4C8C3-AE16-CF47-97F8-976FE946BB0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3" name="Freeform 57">
                <a:extLst>
                  <a:ext uri="{FF2B5EF4-FFF2-40B4-BE49-F238E27FC236}">
                    <a16:creationId xmlns:a16="http://schemas.microsoft.com/office/drawing/2014/main" id="{8F60E806-57F3-7F41-AB7D-45ECD4FE145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5" name="Group 54">
              <a:extLst>
                <a:ext uri="{FF2B5EF4-FFF2-40B4-BE49-F238E27FC236}">
                  <a16:creationId xmlns:a16="http://schemas.microsoft.com/office/drawing/2014/main" id="{CCFF5C21-19F2-C942-9EF8-12CCE9D0FD11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28" name="Oval 55">
                <a:extLst>
                  <a:ext uri="{FF2B5EF4-FFF2-40B4-BE49-F238E27FC236}">
                    <a16:creationId xmlns:a16="http://schemas.microsoft.com/office/drawing/2014/main" id="{7371EF55-9240-DD49-815C-13F8D064BFC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9" name="Freeform 56">
                <a:extLst>
                  <a:ext uri="{FF2B5EF4-FFF2-40B4-BE49-F238E27FC236}">
                    <a16:creationId xmlns:a16="http://schemas.microsoft.com/office/drawing/2014/main" id="{3D8B9058-709C-DC4A-972E-0ED6ECDCBD6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0" name="Freeform 57">
                <a:extLst>
                  <a:ext uri="{FF2B5EF4-FFF2-40B4-BE49-F238E27FC236}">
                    <a16:creationId xmlns:a16="http://schemas.microsoft.com/office/drawing/2014/main" id="{D0B46A6C-EA1E-344B-8112-CEC242CF849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6" name="Group 54">
              <a:extLst>
                <a:ext uri="{FF2B5EF4-FFF2-40B4-BE49-F238E27FC236}">
                  <a16:creationId xmlns:a16="http://schemas.microsoft.com/office/drawing/2014/main" id="{4FBE564F-FD9B-CE41-907D-24ED605ECA5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25" name="Oval 55">
                <a:extLst>
                  <a:ext uri="{FF2B5EF4-FFF2-40B4-BE49-F238E27FC236}">
                    <a16:creationId xmlns:a16="http://schemas.microsoft.com/office/drawing/2014/main" id="{9920D052-EA56-2C49-8848-40AE6E2C896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6" name="Freeform 56">
                <a:extLst>
                  <a:ext uri="{FF2B5EF4-FFF2-40B4-BE49-F238E27FC236}">
                    <a16:creationId xmlns:a16="http://schemas.microsoft.com/office/drawing/2014/main" id="{1A6A88F0-1823-B245-A45B-0B720B6D0F3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7" name="Freeform 57">
                <a:extLst>
                  <a:ext uri="{FF2B5EF4-FFF2-40B4-BE49-F238E27FC236}">
                    <a16:creationId xmlns:a16="http://schemas.microsoft.com/office/drawing/2014/main" id="{7F9E11CB-26D8-E54F-B3C2-66868D296AC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7" name="Group 54">
              <a:extLst>
                <a:ext uri="{FF2B5EF4-FFF2-40B4-BE49-F238E27FC236}">
                  <a16:creationId xmlns:a16="http://schemas.microsoft.com/office/drawing/2014/main" id="{029326D0-B6DC-0F49-89B1-410328C4CF90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22" name="Oval 55">
                <a:extLst>
                  <a:ext uri="{FF2B5EF4-FFF2-40B4-BE49-F238E27FC236}">
                    <a16:creationId xmlns:a16="http://schemas.microsoft.com/office/drawing/2014/main" id="{CEE716D0-1A6C-1046-A339-05C8C855B38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3" name="Freeform 56">
                <a:extLst>
                  <a:ext uri="{FF2B5EF4-FFF2-40B4-BE49-F238E27FC236}">
                    <a16:creationId xmlns:a16="http://schemas.microsoft.com/office/drawing/2014/main" id="{B5E14D88-F548-EC47-9745-77951AC6E9C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4" name="Freeform 57">
                <a:extLst>
                  <a:ext uri="{FF2B5EF4-FFF2-40B4-BE49-F238E27FC236}">
                    <a16:creationId xmlns:a16="http://schemas.microsoft.com/office/drawing/2014/main" id="{923ADE7D-42E4-9E48-9231-0EAC6B1E2DA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8" name="Group 54">
              <a:extLst>
                <a:ext uri="{FF2B5EF4-FFF2-40B4-BE49-F238E27FC236}">
                  <a16:creationId xmlns:a16="http://schemas.microsoft.com/office/drawing/2014/main" id="{4AEB4510-09DD-6444-A9CC-C65E0066A107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19" name="Oval 55">
                <a:extLst>
                  <a:ext uri="{FF2B5EF4-FFF2-40B4-BE49-F238E27FC236}">
                    <a16:creationId xmlns:a16="http://schemas.microsoft.com/office/drawing/2014/main" id="{F22D565D-277F-314F-84E1-E04B59765F7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0" name="Freeform 56">
                <a:extLst>
                  <a:ext uri="{FF2B5EF4-FFF2-40B4-BE49-F238E27FC236}">
                    <a16:creationId xmlns:a16="http://schemas.microsoft.com/office/drawing/2014/main" id="{68D31A35-5BA5-9048-95EC-5FE039A6F20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1" name="Freeform 57">
                <a:extLst>
                  <a:ext uri="{FF2B5EF4-FFF2-40B4-BE49-F238E27FC236}">
                    <a16:creationId xmlns:a16="http://schemas.microsoft.com/office/drawing/2014/main" id="{3F489D26-C307-9242-AC6C-08CF832F9CC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34" name="Group 2033">
            <a:extLst>
              <a:ext uri="{FF2B5EF4-FFF2-40B4-BE49-F238E27FC236}">
                <a16:creationId xmlns:a16="http://schemas.microsoft.com/office/drawing/2014/main" id="{BBD0F8F3-40DC-424F-9FF8-10AB42FFA1A9}"/>
              </a:ext>
            </a:extLst>
          </p:cNvPr>
          <p:cNvGrpSpPr/>
          <p:nvPr/>
        </p:nvGrpSpPr>
        <p:grpSpPr>
          <a:xfrm>
            <a:off x="6117120" y="4709322"/>
            <a:ext cx="116647" cy="1938993"/>
            <a:chOff x="3483526" y="1992900"/>
            <a:chExt cx="116647" cy="1938993"/>
          </a:xfrm>
        </p:grpSpPr>
        <p:grpSp>
          <p:nvGrpSpPr>
            <p:cNvPr id="2035" name="Group 54">
              <a:extLst>
                <a:ext uri="{FF2B5EF4-FFF2-40B4-BE49-F238E27FC236}">
                  <a16:creationId xmlns:a16="http://schemas.microsoft.com/office/drawing/2014/main" id="{1DA02AE3-6F35-9447-A386-170943F634C2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52" name="Oval 55">
                <a:extLst>
                  <a:ext uri="{FF2B5EF4-FFF2-40B4-BE49-F238E27FC236}">
                    <a16:creationId xmlns:a16="http://schemas.microsoft.com/office/drawing/2014/main" id="{FEA4E7F4-9E48-124A-943B-7C2DEED8D82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3" name="Freeform 56">
                <a:extLst>
                  <a:ext uri="{FF2B5EF4-FFF2-40B4-BE49-F238E27FC236}">
                    <a16:creationId xmlns:a16="http://schemas.microsoft.com/office/drawing/2014/main" id="{41367A41-AD04-EC42-AFD4-4909E4BCB97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4" name="Freeform 57">
                <a:extLst>
                  <a:ext uri="{FF2B5EF4-FFF2-40B4-BE49-F238E27FC236}">
                    <a16:creationId xmlns:a16="http://schemas.microsoft.com/office/drawing/2014/main" id="{B3C40B3B-BB66-4E4B-8A21-6F559972506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6" name="Group 54">
              <a:extLst>
                <a:ext uri="{FF2B5EF4-FFF2-40B4-BE49-F238E27FC236}">
                  <a16:creationId xmlns:a16="http://schemas.microsoft.com/office/drawing/2014/main" id="{04AB88D9-9B8D-D646-99A8-BD7979F6DFE1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49" name="Oval 55">
                <a:extLst>
                  <a:ext uri="{FF2B5EF4-FFF2-40B4-BE49-F238E27FC236}">
                    <a16:creationId xmlns:a16="http://schemas.microsoft.com/office/drawing/2014/main" id="{025E74C7-57B7-5046-9F9F-27687D0C22B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0" name="Freeform 56">
                <a:extLst>
                  <a:ext uri="{FF2B5EF4-FFF2-40B4-BE49-F238E27FC236}">
                    <a16:creationId xmlns:a16="http://schemas.microsoft.com/office/drawing/2014/main" id="{AA9A61BF-BC5A-BB44-81DD-47E129300B0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1" name="Freeform 57">
                <a:extLst>
                  <a:ext uri="{FF2B5EF4-FFF2-40B4-BE49-F238E27FC236}">
                    <a16:creationId xmlns:a16="http://schemas.microsoft.com/office/drawing/2014/main" id="{28F471EB-EC85-524D-9732-D73692EAF06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7" name="Group 54">
              <a:extLst>
                <a:ext uri="{FF2B5EF4-FFF2-40B4-BE49-F238E27FC236}">
                  <a16:creationId xmlns:a16="http://schemas.microsoft.com/office/drawing/2014/main" id="{4AFDD22A-FDF8-554C-8A56-DD915E78EABD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46" name="Oval 55">
                <a:extLst>
                  <a:ext uri="{FF2B5EF4-FFF2-40B4-BE49-F238E27FC236}">
                    <a16:creationId xmlns:a16="http://schemas.microsoft.com/office/drawing/2014/main" id="{9D216B8B-405C-B84A-BB30-4779AD88C67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7" name="Freeform 56">
                <a:extLst>
                  <a:ext uri="{FF2B5EF4-FFF2-40B4-BE49-F238E27FC236}">
                    <a16:creationId xmlns:a16="http://schemas.microsoft.com/office/drawing/2014/main" id="{9C1146C7-FC92-7042-8101-C153EA6B6D6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Freeform 57">
                <a:extLst>
                  <a:ext uri="{FF2B5EF4-FFF2-40B4-BE49-F238E27FC236}">
                    <a16:creationId xmlns:a16="http://schemas.microsoft.com/office/drawing/2014/main" id="{39443DD1-2F1C-3646-BB41-F041301F21D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8" name="Group 54">
              <a:extLst>
                <a:ext uri="{FF2B5EF4-FFF2-40B4-BE49-F238E27FC236}">
                  <a16:creationId xmlns:a16="http://schemas.microsoft.com/office/drawing/2014/main" id="{6F58DE22-0245-C547-8AAE-970A12FB5F41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43" name="Oval 55">
                <a:extLst>
                  <a:ext uri="{FF2B5EF4-FFF2-40B4-BE49-F238E27FC236}">
                    <a16:creationId xmlns:a16="http://schemas.microsoft.com/office/drawing/2014/main" id="{8F881650-977A-3346-BFA1-BF6D00AE9C6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4" name="Freeform 56">
                <a:extLst>
                  <a:ext uri="{FF2B5EF4-FFF2-40B4-BE49-F238E27FC236}">
                    <a16:creationId xmlns:a16="http://schemas.microsoft.com/office/drawing/2014/main" id="{15FBB976-69E1-4445-A594-B1C0D76C0CC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5" name="Freeform 57">
                <a:extLst>
                  <a:ext uri="{FF2B5EF4-FFF2-40B4-BE49-F238E27FC236}">
                    <a16:creationId xmlns:a16="http://schemas.microsoft.com/office/drawing/2014/main" id="{6EB77046-0838-E841-9743-B9C548881F4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9" name="Group 54">
              <a:extLst>
                <a:ext uri="{FF2B5EF4-FFF2-40B4-BE49-F238E27FC236}">
                  <a16:creationId xmlns:a16="http://schemas.microsoft.com/office/drawing/2014/main" id="{99954C67-D51B-0848-AA66-4292108FCF73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40" name="Oval 55">
                <a:extLst>
                  <a:ext uri="{FF2B5EF4-FFF2-40B4-BE49-F238E27FC236}">
                    <a16:creationId xmlns:a16="http://schemas.microsoft.com/office/drawing/2014/main" id="{19FE4FCC-8F2B-9540-8F60-22513107D45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1" name="Freeform 56">
                <a:extLst>
                  <a:ext uri="{FF2B5EF4-FFF2-40B4-BE49-F238E27FC236}">
                    <a16:creationId xmlns:a16="http://schemas.microsoft.com/office/drawing/2014/main" id="{B13AA408-2F0B-E34D-B05C-E1EFD392B7E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2" name="Freeform 57">
                <a:extLst>
                  <a:ext uri="{FF2B5EF4-FFF2-40B4-BE49-F238E27FC236}">
                    <a16:creationId xmlns:a16="http://schemas.microsoft.com/office/drawing/2014/main" id="{6A68B103-5494-B445-B238-FDEC18A4BE9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24A602FB-7821-174E-A01A-DBAA9FA11B75}"/>
              </a:ext>
            </a:extLst>
          </p:cNvPr>
          <p:cNvGrpSpPr/>
          <p:nvPr/>
        </p:nvGrpSpPr>
        <p:grpSpPr>
          <a:xfrm>
            <a:off x="7176529" y="4709322"/>
            <a:ext cx="116647" cy="1938993"/>
            <a:chOff x="3483526" y="1992900"/>
            <a:chExt cx="116647" cy="1938993"/>
          </a:xfrm>
        </p:grpSpPr>
        <p:grpSp>
          <p:nvGrpSpPr>
            <p:cNvPr id="2056" name="Group 54">
              <a:extLst>
                <a:ext uri="{FF2B5EF4-FFF2-40B4-BE49-F238E27FC236}">
                  <a16:creationId xmlns:a16="http://schemas.microsoft.com/office/drawing/2014/main" id="{6D0CCC3A-9C56-7A44-A926-2643791576C4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73" name="Oval 55">
                <a:extLst>
                  <a:ext uri="{FF2B5EF4-FFF2-40B4-BE49-F238E27FC236}">
                    <a16:creationId xmlns:a16="http://schemas.microsoft.com/office/drawing/2014/main" id="{D656714E-17F6-5E4D-822D-FCFDD7B44CE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4" name="Freeform 56">
                <a:extLst>
                  <a:ext uri="{FF2B5EF4-FFF2-40B4-BE49-F238E27FC236}">
                    <a16:creationId xmlns:a16="http://schemas.microsoft.com/office/drawing/2014/main" id="{9C467EF9-BB11-CA41-9736-F80341BD8C3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5" name="Freeform 57">
                <a:extLst>
                  <a:ext uri="{FF2B5EF4-FFF2-40B4-BE49-F238E27FC236}">
                    <a16:creationId xmlns:a16="http://schemas.microsoft.com/office/drawing/2014/main" id="{73CF7516-EA98-A947-91AA-9AE6AD6FF51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7" name="Group 54">
              <a:extLst>
                <a:ext uri="{FF2B5EF4-FFF2-40B4-BE49-F238E27FC236}">
                  <a16:creationId xmlns:a16="http://schemas.microsoft.com/office/drawing/2014/main" id="{A6EB6F5F-2456-094F-91DC-85311E9DED84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70" name="Oval 55">
                <a:extLst>
                  <a:ext uri="{FF2B5EF4-FFF2-40B4-BE49-F238E27FC236}">
                    <a16:creationId xmlns:a16="http://schemas.microsoft.com/office/drawing/2014/main" id="{9FD7254C-CF4B-2E4E-A84B-010F0E99F2D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1" name="Freeform 56">
                <a:extLst>
                  <a:ext uri="{FF2B5EF4-FFF2-40B4-BE49-F238E27FC236}">
                    <a16:creationId xmlns:a16="http://schemas.microsoft.com/office/drawing/2014/main" id="{891CC48B-1086-BF4C-8F27-7CA47D60B57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2" name="Freeform 57">
                <a:extLst>
                  <a:ext uri="{FF2B5EF4-FFF2-40B4-BE49-F238E27FC236}">
                    <a16:creationId xmlns:a16="http://schemas.microsoft.com/office/drawing/2014/main" id="{6655B5AC-FD97-AC4E-AED6-EC70340FEA3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8" name="Group 54">
              <a:extLst>
                <a:ext uri="{FF2B5EF4-FFF2-40B4-BE49-F238E27FC236}">
                  <a16:creationId xmlns:a16="http://schemas.microsoft.com/office/drawing/2014/main" id="{5A9D7122-D051-7247-95F2-1FA23587508F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67" name="Oval 55">
                <a:extLst>
                  <a:ext uri="{FF2B5EF4-FFF2-40B4-BE49-F238E27FC236}">
                    <a16:creationId xmlns:a16="http://schemas.microsoft.com/office/drawing/2014/main" id="{3281B57B-FD76-9044-BE7C-B6DAC60816A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8" name="Freeform 56">
                <a:extLst>
                  <a:ext uri="{FF2B5EF4-FFF2-40B4-BE49-F238E27FC236}">
                    <a16:creationId xmlns:a16="http://schemas.microsoft.com/office/drawing/2014/main" id="{EBE62544-A326-DA41-BDEF-16B03DB2DBF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9" name="Freeform 57">
                <a:extLst>
                  <a:ext uri="{FF2B5EF4-FFF2-40B4-BE49-F238E27FC236}">
                    <a16:creationId xmlns:a16="http://schemas.microsoft.com/office/drawing/2014/main" id="{B7CAF8F1-E8A8-2F4A-BFAF-78A88DFD86F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9" name="Group 54">
              <a:extLst>
                <a:ext uri="{FF2B5EF4-FFF2-40B4-BE49-F238E27FC236}">
                  <a16:creationId xmlns:a16="http://schemas.microsoft.com/office/drawing/2014/main" id="{265604B8-FD6E-0C49-8511-B2CE983F695D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64" name="Oval 55">
                <a:extLst>
                  <a:ext uri="{FF2B5EF4-FFF2-40B4-BE49-F238E27FC236}">
                    <a16:creationId xmlns:a16="http://schemas.microsoft.com/office/drawing/2014/main" id="{E5037E2B-64F1-054F-AAAE-C25C48E5D36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5" name="Freeform 56">
                <a:extLst>
                  <a:ext uri="{FF2B5EF4-FFF2-40B4-BE49-F238E27FC236}">
                    <a16:creationId xmlns:a16="http://schemas.microsoft.com/office/drawing/2014/main" id="{CACAFA8C-D0AB-7942-B17D-6A729694E9D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6" name="Freeform 57">
                <a:extLst>
                  <a:ext uri="{FF2B5EF4-FFF2-40B4-BE49-F238E27FC236}">
                    <a16:creationId xmlns:a16="http://schemas.microsoft.com/office/drawing/2014/main" id="{2243DD45-AAE2-B947-9A8B-2852AC52F18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0" name="Group 54">
              <a:extLst>
                <a:ext uri="{FF2B5EF4-FFF2-40B4-BE49-F238E27FC236}">
                  <a16:creationId xmlns:a16="http://schemas.microsoft.com/office/drawing/2014/main" id="{91B5D597-2C5A-684A-8590-E9D3F311172C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61" name="Oval 55">
                <a:extLst>
                  <a:ext uri="{FF2B5EF4-FFF2-40B4-BE49-F238E27FC236}">
                    <a16:creationId xmlns:a16="http://schemas.microsoft.com/office/drawing/2014/main" id="{E4C4AF27-59D2-8048-B8DC-799B202EEDD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2" name="Freeform 56">
                <a:extLst>
                  <a:ext uri="{FF2B5EF4-FFF2-40B4-BE49-F238E27FC236}">
                    <a16:creationId xmlns:a16="http://schemas.microsoft.com/office/drawing/2014/main" id="{38BE854A-C484-BC4C-ADBA-4EC298B75A7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3" name="Freeform 57">
                <a:extLst>
                  <a:ext uri="{FF2B5EF4-FFF2-40B4-BE49-F238E27FC236}">
                    <a16:creationId xmlns:a16="http://schemas.microsoft.com/office/drawing/2014/main" id="{9DBCA225-557A-014F-BC03-B717F226300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76" name="Group 2075">
            <a:extLst>
              <a:ext uri="{FF2B5EF4-FFF2-40B4-BE49-F238E27FC236}">
                <a16:creationId xmlns:a16="http://schemas.microsoft.com/office/drawing/2014/main" id="{3A3AC761-92EF-DD41-BB40-806DA0939B4C}"/>
              </a:ext>
            </a:extLst>
          </p:cNvPr>
          <p:cNvGrpSpPr/>
          <p:nvPr/>
        </p:nvGrpSpPr>
        <p:grpSpPr>
          <a:xfrm>
            <a:off x="6468432" y="4709322"/>
            <a:ext cx="116647" cy="1938993"/>
            <a:chOff x="3483526" y="1992900"/>
            <a:chExt cx="116647" cy="1938993"/>
          </a:xfrm>
        </p:grpSpPr>
        <p:grpSp>
          <p:nvGrpSpPr>
            <p:cNvPr id="2077" name="Group 54">
              <a:extLst>
                <a:ext uri="{FF2B5EF4-FFF2-40B4-BE49-F238E27FC236}">
                  <a16:creationId xmlns:a16="http://schemas.microsoft.com/office/drawing/2014/main" id="{6BFAA58A-3D1D-BC4F-AF9A-2362C8F738C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94" name="Oval 55">
                <a:extLst>
                  <a:ext uri="{FF2B5EF4-FFF2-40B4-BE49-F238E27FC236}">
                    <a16:creationId xmlns:a16="http://schemas.microsoft.com/office/drawing/2014/main" id="{15D305CE-C003-DC41-9532-0B27A5F4B64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5" name="Freeform 56">
                <a:extLst>
                  <a:ext uri="{FF2B5EF4-FFF2-40B4-BE49-F238E27FC236}">
                    <a16:creationId xmlns:a16="http://schemas.microsoft.com/office/drawing/2014/main" id="{844BDD07-866E-5849-90E4-AA1E76518D6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6" name="Freeform 57">
                <a:extLst>
                  <a:ext uri="{FF2B5EF4-FFF2-40B4-BE49-F238E27FC236}">
                    <a16:creationId xmlns:a16="http://schemas.microsoft.com/office/drawing/2014/main" id="{BC2A1265-09F2-0044-8FD5-9AA2CEF734C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8" name="Group 54">
              <a:extLst>
                <a:ext uri="{FF2B5EF4-FFF2-40B4-BE49-F238E27FC236}">
                  <a16:creationId xmlns:a16="http://schemas.microsoft.com/office/drawing/2014/main" id="{88B10DFB-69C9-CB4D-892C-CE081DD48386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91" name="Oval 55">
                <a:extLst>
                  <a:ext uri="{FF2B5EF4-FFF2-40B4-BE49-F238E27FC236}">
                    <a16:creationId xmlns:a16="http://schemas.microsoft.com/office/drawing/2014/main" id="{4B16C494-75CC-A249-A750-2F15035738F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2" name="Freeform 56">
                <a:extLst>
                  <a:ext uri="{FF2B5EF4-FFF2-40B4-BE49-F238E27FC236}">
                    <a16:creationId xmlns:a16="http://schemas.microsoft.com/office/drawing/2014/main" id="{FF07AEC4-CF28-7244-94F5-E39B565A03F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3" name="Freeform 57">
                <a:extLst>
                  <a:ext uri="{FF2B5EF4-FFF2-40B4-BE49-F238E27FC236}">
                    <a16:creationId xmlns:a16="http://schemas.microsoft.com/office/drawing/2014/main" id="{F68E5B26-2E68-C343-9523-E7E39C7A232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9" name="Group 54">
              <a:extLst>
                <a:ext uri="{FF2B5EF4-FFF2-40B4-BE49-F238E27FC236}">
                  <a16:creationId xmlns:a16="http://schemas.microsoft.com/office/drawing/2014/main" id="{28E8C624-8993-BD4E-ACD2-DF9B0DCABB07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88" name="Oval 55">
                <a:extLst>
                  <a:ext uri="{FF2B5EF4-FFF2-40B4-BE49-F238E27FC236}">
                    <a16:creationId xmlns:a16="http://schemas.microsoft.com/office/drawing/2014/main" id="{FC730F5C-0E35-3541-8F69-C1974D0A137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9" name="Freeform 56">
                <a:extLst>
                  <a:ext uri="{FF2B5EF4-FFF2-40B4-BE49-F238E27FC236}">
                    <a16:creationId xmlns:a16="http://schemas.microsoft.com/office/drawing/2014/main" id="{4DC800E4-0869-E94E-9D8A-2681FC6D428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0" name="Freeform 57">
                <a:extLst>
                  <a:ext uri="{FF2B5EF4-FFF2-40B4-BE49-F238E27FC236}">
                    <a16:creationId xmlns:a16="http://schemas.microsoft.com/office/drawing/2014/main" id="{B9C3DBDA-3AFB-EC40-BDDC-60D5A74324F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80" name="Group 54">
              <a:extLst>
                <a:ext uri="{FF2B5EF4-FFF2-40B4-BE49-F238E27FC236}">
                  <a16:creationId xmlns:a16="http://schemas.microsoft.com/office/drawing/2014/main" id="{0D299B21-FEF8-DE40-84A0-603825997F2D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85" name="Oval 55">
                <a:extLst>
                  <a:ext uri="{FF2B5EF4-FFF2-40B4-BE49-F238E27FC236}">
                    <a16:creationId xmlns:a16="http://schemas.microsoft.com/office/drawing/2014/main" id="{387AEE5C-8F29-B945-B43E-7D56098E47C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6" name="Freeform 56">
                <a:extLst>
                  <a:ext uri="{FF2B5EF4-FFF2-40B4-BE49-F238E27FC236}">
                    <a16:creationId xmlns:a16="http://schemas.microsoft.com/office/drawing/2014/main" id="{976C26AB-7B53-944C-828A-4764AF03F7A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7" name="Freeform 57">
                <a:extLst>
                  <a:ext uri="{FF2B5EF4-FFF2-40B4-BE49-F238E27FC236}">
                    <a16:creationId xmlns:a16="http://schemas.microsoft.com/office/drawing/2014/main" id="{B82C6678-8057-2248-9D8D-EE4BD783858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81" name="Group 54">
              <a:extLst>
                <a:ext uri="{FF2B5EF4-FFF2-40B4-BE49-F238E27FC236}">
                  <a16:creationId xmlns:a16="http://schemas.microsoft.com/office/drawing/2014/main" id="{97D9B050-7191-734E-A678-D5BC65D52205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82" name="Oval 55">
                <a:extLst>
                  <a:ext uri="{FF2B5EF4-FFF2-40B4-BE49-F238E27FC236}">
                    <a16:creationId xmlns:a16="http://schemas.microsoft.com/office/drawing/2014/main" id="{C1214E4F-9A91-8645-9CD3-0923069464A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3" name="Freeform 56">
                <a:extLst>
                  <a:ext uri="{FF2B5EF4-FFF2-40B4-BE49-F238E27FC236}">
                    <a16:creationId xmlns:a16="http://schemas.microsoft.com/office/drawing/2014/main" id="{AF424B85-1A7F-724E-9CCD-5B9AE34BEAE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4" name="Freeform 57">
                <a:extLst>
                  <a:ext uri="{FF2B5EF4-FFF2-40B4-BE49-F238E27FC236}">
                    <a16:creationId xmlns:a16="http://schemas.microsoft.com/office/drawing/2014/main" id="{ED07013C-8D46-ED47-960B-DD72E5A2549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97" name="Group 2096">
            <a:extLst>
              <a:ext uri="{FF2B5EF4-FFF2-40B4-BE49-F238E27FC236}">
                <a16:creationId xmlns:a16="http://schemas.microsoft.com/office/drawing/2014/main" id="{E4EA6BB6-9817-DD4B-ACA3-E452B59D5B7E}"/>
              </a:ext>
            </a:extLst>
          </p:cNvPr>
          <p:cNvGrpSpPr/>
          <p:nvPr/>
        </p:nvGrpSpPr>
        <p:grpSpPr>
          <a:xfrm>
            <a:off x="6644857" y="4709322"/>
            <a:ext cx="116647" cy="1938993"/>
            <a:chOff x="3483526" y="1992900"/>
            <a:chExt cx="116647" cy="1938993"/>
          </a:xfrm>
        </p:grpSpPr>
        <p:grpSp>
          <p:nvGrpSpPr>
            <p:cNvPr id="2098" name="Group 54">
              <a:extLst>
                <a:ext uri="{FF2B5EF4-FFF2-40B4-BE49-F238E27FC236}">
                  <a16:creationId xmlns:a16="http://schemas.microsoft.com/office/drawing/2014/main" id="{B7B5AFF1-3134-3C4F-BAB4-7DB1DA089EDB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115" name="Oval 55">
                <a:extLst>
                  <a:ext uri="{FF2B5EF4-FFF2-40B4-BE49-F238E27FC236}">
                    <a16:creationId xmlns:a16="http://schemas.microsoft.com/office/drawing/2014/main" id="{529BCB21-2F65-C84C-860A-30C925025A9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6" name="Freeform 56">
                <a:extLst>
                  <a:ext uri="{FF2B5EF4-FFF2-40B4-BE49-F238E27FC236}">
                    <a16:creationId xmlns:a16="http://schemas.microsoft.com/office/drawing/2014/main" id="{5AB7F003-0CF8-F84F-9498-747BAAC7ECF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7" name="Freeform 57">
                <a:extLst>
                  <a:ext uri="{FF2B5EF4-FFF2-40B4-BE49-F238E27FC236}">
                    <a16:creationId xmlns:a16="http://schemas.microsoft.com/office/drawing/2014/main" id="{2E620CD2-28A6-4E44-A1E3-DC05C874C21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9" name="Group 54">
              <a:extLst>
                <a:ext uri="{FF2B5EF4-FFF2-40B4-BE49-F238E27FC236}">
                  <a16:creationId xmlns:a16="http://schemas.microsoft.com/office/drawing/2014/main" id="{2A99F2B5-40A9-E245-9A8C-01DC75C9E735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112" name="Oval 55">
                <a:extLst>
                  <a:ext uri="{FF2B5EF4-FFF2-40B4-BE49-F238E27FC236}">
                    <a16:creationId xmlns:a16="http://schemas.microsoft.com/office/drawing/2014/main" id="{F02D1030-5683-2045-8BB6-613DC7D56D4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3" name="Freeform 56">
                <a:extLst>
                  <a:ext uri="{FF2B5EF4-FFF2-40B4-BE49-F238E27FC236}">
                    <a16:creationId xmlns:a16="http://schemas.microsoft.com/office/drawing/2014/main" id="{BABB645C-D609-C343-A5B5-610395E19AC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4" name="Freeform 57">
                <a:extLst>
                  <a:ext uri="{FF2B5EF4-FFF2-40B4-BE49-F238E27FC236}">
                    <a16:creationId xmlns:a16="http://schemas.microsoft.com/office/drawing/2014/main" id="{78F71146-DE2A-CF4E-9A92-8C6776906CD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0" name="Group 54">
              <a:extLst>
                <a:ext uri="{FF2B5EF4-FFF2-40B4-BE49-F238E27FC236}">
                  <a16:creationId xmlns:a16="http://schemas.microsoft.com/office/drawing/2014/main" id="{2B5DF2A6-4469-DF42-8BD8-F55C3A29824E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109" name="Oval 55">
                <a:extLst>
                  <a:ext uri="{FF2B5EF4-FFF2-40B4-BE49-F238E27FC236}">
                    <a16:creationId xmlns:a16="http://schemas.microsoft.com/office/drawing/2014/main" id="{CC5B812C-7658-114A-B54D-D11BDE3208F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0" name="Freeform 56">
                <a:extLst>
                  <a:ext uri="{FF2B5EF4-FFF2-40B4-BE49-F238E27FC236}">
                    <a16:creationId xmlns:a16="http://schemas.microsoft.com/office/drawing/2014/main" id="{0F2C4B83-019C-514F-9AB6-30ED3096288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1" name="Freeform 57">
                <a:extLst>
                  <a:ext uri="{FF2B5EF4-FFF2-40B4-BE49-F238E27FC236}">
                    <a16:creationId xmlns:a16="http://schemas.microsoft.com/office/drawing/2014/main" id="{6A770102-BC40-E747-B192-2436A7C71A0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1" name="Group 54">
              <a:extLst>
                <a:ext uri="{FF2B5EF4-FFF2-40B4-BE49-F238E27FC236}">
                  <a16:creationId xmlns:a16="http://schemas.microsoft.com/office/drawing/2014/main" id="{06566D8C-F248-E04A-A5AC-3C17E9497210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106" name="Oval 55">
                <a:extLst>
                  <a:ext uri="{FF2B5EF4-FFF2-40B4-BE49-F238E27FC236}">
                    <a16:creationId xmlns:a16="http://schemas.microsoft.com/office/drawing/2014/main" id="{AF5F1DD3-62E2-5B42-A0E9-5674B836434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7" name="Freeform 56">
                <a:extLst>
                  <a:ext uri="{FF2B5EF4-FFF2-40B4-BE49-F238E27FC236}">
                    <a16:creationId xmlns:a16="http://schemas.microsoft.com/office/drawing/2014/main" id="{54FD752A-C01C-674F-B84F-49AA2CAD35A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8" name="Freeform 57">
                <a:extLst>
                  <a:ext uri="{FF2B5EF4-FFF2-40B4-BE49-F238E27FC236}">
                    <a16:creationId xmlns:a16="http://schemas.microsoft.com/office/drawing/2014/main" id="{B4A82436-6157-E44E-8EE6-3BF60954326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2" name="Group 54">
              <a:extLst>
                <a:ext uri="{FF2B5EF4-FFF2-40B4-BE49-F238E27FC236}">
                  <a16:creationId xmlns:a16="http://schemas.microsoft.com/office/drawing/2014/main" id="{12306478-C06A-E949-8F11-568E0A7905E8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103" name="Oval 55">
                <a:extLst>
                  <a:ext uri="{FF2B5EF4-FFF2-40B4-BE49-F238E27FC236}">
                    <a16:creationId xmlns:a16="http://schemas.microsoft.com/office/drawing/2014/main" id="{428D8F66-C2F8-3D4D-9C55-D8301797F3E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4" name="Freeform 56">
                <a:extLst>
                  <a:ext uri="{FF2B5EF4-FFF2-40B4-BE49-F238E27FC236}">
                    <a16:creationId xmlns:a16="http://schemas.microsoft.com/office/drawing/2014/main" id="{BE0E6D7F-8E65-6444-A14E-5B801355886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5" name="Freeform 57">
                <a:extLst>
                  <a:ext uri="{FF2B5EF4-FFF2-40B4-BE49-F238E27FC236}">
                    <a16:creationId xmlns:a16="http://schemas.microsoft.com/office/drawing/2014/main" id="{F240FE28-B484-3F4B-A724-5489E667760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BC7E67CD-3F7D-1E40-8F6F-30B25BA2929D}"/>
              </a:ext>
            </a:extLst>
          </p:cNvPr>
          <p:cNvGrpSpPr/>
          <p:nvPr/>
        </p:nvGrpSpPr>
        <p:grpSpPr>
          <a:xfrm>
            <a:off x="6823531" y="4709322"/>
            <a:ext cx="116647" cy="1938993"/>
            <a:chOff x="3483526" y="1992900"/>
            <a:chExt cx="116647" cy="1938993"/>
          </a:xfrm>
        </p:grpSpPr>
        <p:grpSp>
          <p:nvGrpSpPr>
            <p:cNvPr id="2119" name="Group 54">
              <a:extLst>
                <a:ext uri="{FF2B5EF4-FFF2-40B4-BE49-F238E27FC236}">
                  <a16:creationId xmlns:a16="http://schemas.microsoft.com/office/drawing/2014/main" id="{1C3E8C0C-CAD1-D245-B350-C2047A00B866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136" name="Oval 55">
                <a:extLst>
                  <a:ext uri="{FF2B5EF4-FFF2-40B4-BE49-F238E27FC236}">
                    <a16:creationId xmlns:a16="http://schemas.microsoft.com/office/drawing/2014/main" id="{7A84CF62-6C2F-2F48-B7BF-B8D65E84703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7" name="Freeform 56">
                <a:extLst>
                  <a:ext uri="{FF2B5EF4-FFF2-40B4-BE49-F238E27FC236}">
                    <a16:creationId xmlns:a16="http://schemas.microsoft.com/office/drawing/2014/main" id="{75AF122F-BFA2-2645-BDB2-742CACE2E67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8" name="Freeform 57">
                <a:extLst>
                  <a:ext uri="{FF2B5EF4-FFF2-40B4-BE49-F238E27FC236}">
                    <a16:creationId xmlns:a16="http://schemas.microsoft.com/office/drawing/2014/main" id="{7683F997-D86C-C241-BE82-A71CA0A0B10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0" name="Group 54">
              <a:extLst>
                <a:ext uri="{FF2B5EF4-FFF2-40B4-BE49-F238E27FC236}">
                  <a16:creationId xmlns:a16="http://schemas.microsoft.com/office/drawing/2014/main" id="{CF4AA0DA-8726-1144-A1EC-E1826257E9D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133" name="Oval 55">
                <a:extLst>
                  <a:ext uri="{FF2B5EF4-FFF2-40B4-BE49-F238E27FC236}">
                    <a16:creationId xmlns:a16="http://schemas.microsoft.com/office/drawing/2014/main" id="{3598B5DF-B321-FE4A-8642-8FD478977A5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4" name="Freeform 56">
                <a:extLst>
                  <a:ext uri="{FF2B5EF4-FFF2-40B4-BE49-F238E27FC236}">
                    <a16:creationId xmlns:a16="http://schemas.microsoft.com/office/drawing/2014/main" id="{6DC27018-2D85-8940-A970-0A382A50E11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5" name="Freeform 57">
                <a:extLst>
                  <a:ext uri="{FF2B5EF4-FFF2-40B4-BE49-F238E27FC236}">
                    <a16:creationId xmlns:a16="http://schemas.microsoft.com/office/drawing/2014/main" id="{B7466F48-530C-D74F-B098-2EFDA3F2ABE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1" name="Group 54">
              <a:extLst>
                <a:ext uri="{FF2B5EF4-FFF2-40B4-BE49-F238E27FC236}">
                  <a16:creationId xmlns:a16="http://schemas.microsoft.com/office/drawing/2014/main" id="{193D0369-2A3E-814E-A857-7A1516CD37AD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130" name="Oval 55">
                <a:extLst>
                  <a:ext uri="{FF2B5EF4-FFF2-40B4-BE49-F238E27FC236}">
                    <a16:creationId xmlns:a16="http://schemas.microsoft.com/office/drawing/2014/main" id="{40EA38F7-87E7-1B48-885C-B728CC6068B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1" name="Freeform 56">
                <a:extLst>
                  <a:ext uri="{FF2B5EF4-FFF2-40B4-BE49-F238E27FC236}">
                    <a16:creationId xmlns:a16="http://schemas.microsoft.com/office/drawing/2014/main" id="{B5C06957-EC67-994B-9997-F0E5EEA2BF9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2" name="Freeform 57">
                <a:extLst>
                  <a:ext uri="{FF2B5EF4-FFF2-40B4-BE49-F238E27FC236}">
                    <a16:creationId xmlns:a16="http://schemas.microsoft.com/office/drawing/2014/main" id="{7C64E458-CF84-774C-B3D4-408E79F2E02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2" name="Group 54">
              <a:extLst>
                <a:ext uri="{FF2B5EF4-FFF2-40B4-BE49-F238E27FC236}">
                  <a16:creationId xmlns:a16="http://schemas.microsoft.com/office/drawing/2014/main" id="{C1811F09-2C04-5C41-AA72-642574CC19B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127" name="Oval 55">
                <a:extLst>
                  <a:ext uri="{FF2B5EF4-FFF2-40B4-BE49-F238E27FC236}">
                    <a16:creationId xmlns:a16="http://schemas.microsoft.com/office/drawing/2014/main" id="{777238C2-C347-C641-9426-F00A0F3E423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8" name="Freeform 56">
                <a:extLst>
                  <a:ext uri="{FF2B5EF4-FFF2-40B4-BE49-F238E27FC236}">
                    <a16:creationId xmlns:a16="http://schemas.microsoft.com/office/drawing/2014/main" id="{1F6A36AF-72E2-CA48-B8C0-147BD7A871C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9" name="Freeform 57">
                <a:extLst>
                  <a:ext uri="{FF2B5EF4-FFF2-40B4-BE49-F238E27FC236}">
                    <a16:creationId xmlns:a16="http://schemas.microsoft.com/office/drawing/2014/main" id="{A193B1DE-6DFD-7947-A118-26CBF3B289E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3" name="Group 54">
              <a:extLst>
                <a:ext uri="{FF2B5EF4-FFF2-40B4-BE49-F238E27FC236}">
                  <a16:creationId xmlns:a16="http://schemas.microsoft.com/office/drawing/2014/main" id="{9580A4F2-DA7A-504D-8CA0-E14B30E1C353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124" name="Oval 55">
                <a:extLst>
                  <a:ext uri="{FF2B5EF4-FFF2-40B4-BE49-F238E27FC236}">
                    <a16:creationId xmlns:a16="http://schemas.microsoft.com/office/drawing/2014/main" id="{01647B6B-4700-E941-AC77-2DB5CB1F0ED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5" name="Freeform 56">
                <a:extLst>
                  <a:ext uri="{FF2B5EF4-FFF2-40B4-BE49-F238E27FC236}">
                    <a16:creationId xmlns:a16="http://schemas.microsoft.com/office/drawing/2014/main" id="{D684D4DF-AA06-0A4E-B462-61BB2ED63AC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6" name="Freeform 57">
                <a:extLst>
                  <a:ext uri="{FF2B5EF4-FFF2-40B4-BE49-F238E27FC236}">
                    <a16:creationId xmlns:a16="http://schemas.microsoft.com/office/drawing/2014/main" id="{30306D86-742B-2F44-B4C1-9FA3CD7DD17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39" name="Group 2138">
            <a:extLst>
              <a:ext uri="{FF2B5EF4-FFF2-40B4-BE49-F238E27FC236}">
                <a16:creationId xmlns:a16="http://schemas.microsoft.com/office/drawing/2014/main" id="{F1DF36B4-571C-2142-B401-690337BA5D9D}"/>
              </a:ext>
            </a:extLst>
          </p:cNvPr>
          <p:cNvGrpSpPr/>
          <p:nvPr/>
        </p:nvGrpSpPr>
        <p:grpSpPr>
          <a:xfrm>
            <a:off x="6999889" y="4709322"/>
            <a:ext cx="116647" cy="1938993"/>
            <a:chOff x="3483526" y="1992900"/>
            <a:chExt cx="116647" cy="1938993"/>
          </a:xfrm>
        </p:grpSpPr>
        <p:grpSp>
          <p:nvGrpSpPr>
            <p:cNvPr id="2140" name="Group 54">
              <a:extLst>
                <a:ext uri="{FF2B5EF4-FFF2-40B4-BE49-F238E27FC236}">
                  <a16:creationId xmlns:a16="http://schemas.microsoft.com/office/drawing/2014/main" id="{FC462789-9824-0140-9478-5B7336B8A2C4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157" name="Oval 55">
                <a:extLst>
                  <a:ext uri="{FF2B5EF4-FFF2-40B4-BE49-F238E27FC236}">
                    <a16:creationId xmlns:a16="http://schemas.microsoft.com/office/drawing/2014/main" id="{78BD66EA-2109-5943-AB85-23A2212C509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8" name="Freeform 56">
                <a:extLst>
                  <a:ext uri="{FF2B5EF4-FFF2-40B4-BE49-F238E27FC236}">
                    <a16:creationId xmlns:a16="http://schemas.microsoft.com/office/drawing/2014/main" id="{089014F5-C6DE-6A4A-9EF3-C7A680E7CDA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9" name="Freeform 57">
                <a:extLst>
                  <a:ext uri="{FF2B5EF4-FFF2-40B4-BE49-F238E27FC236}">
                    <a16:creationId xmlns:a16="http://schemas.microsoft.com/office/drawing/2014/main" id="{26C5BD59-886F-0745-8409-66C57D76404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1" name="Group 54">
              <a:extLst>
                <a:ext uri="{FF2B5EF4-FFF2-40B4-BE49-F238E27FC236}">
                  <a16:creationId xmlns:a16="http://schemas.microsoft.com/office/drawing/2014/main" id="{9C0F4B6E-6547-AC43-8BF7-4D92C76136FB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154" name="Oval 55">
                <a:extLst>
                  <a:ext uri="{FF2B5EF4-FFF2-40B4-BE49-F238E27FC236}">
                    <a16:creationId xmlns:a16="http://schemas.microsoft.com/office/drawing/2014/main" id="{D56B54B6-B9E6-1B4E-A454-022B71F0C26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5" name="Freeform 56">
                <a:extLst>
                  <a:ext uri="{FF2B5EF4-FFF2-40B4-BE49-F238E27FC236}">
                    <a16:creationId xmlns:a16="http://schemas.microsoft.com/office/drawing/2014/main" id="{3469DFB2-7F6E-5744-9E95-A0643A13E46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6" name="Freeform 57">
                <a:extLst>
                  <a:ext uri="{FF2B5EF4-FFF2-40B4-BE49-F238E27FC236}">
                    <a16:creationId xmlns:a16="http://schemas.microsoft.com/office/drawing/2014/main" id="{2AD0559A-17B0-2C4B-ADF3-36A91D94CB8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2" name="Group 54">
              <a:extLst>
                <a:ext uri="{FF2B5EF4-FFF2-40B4-BE49-F238E27FC236}">
                  <a16:creationId xmlns:a16="http://schemas.microsoft.com/office/drawing/2014/main" id="{E60DE88A-5ED0-104D-BE1B-17C451B34F4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151" name="Oval 55">
                <a:extLst>
                  <a:ext uri="{FF2B5EF4-FFF2-40B4-BE49-F238E27FC236}">
                    <a16:creationId xmlns:a16="http://schemas.microsoft.com/office/drawing/2014/main" id="{565E9F59-202D-CC4A-8736-977E97B4737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2" name="Freeform 56">
                <a:extLst>
                  <a:ext uri="{FF2B5EF4-FFF2-40B4-BE49-F238E27FC236}">
                    <a16:creationId xmlns:a16="http://schemas.microsoft.com/office/drawing/2014/main" id="{D70A9F4D-7EEE-484F-839E-F2436CA683E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3" name="Freeform 57">
                <a:extLst>
                  <a:ext uri="{FF2B5EF4-FFF2-40B4-BE49-F238E27FC236}">
                    <a16:creationId xmlns:a16="http://schemas.microsoft.com/office/drawing/2014/main" id="{1139E64E-DF39-DC49-8C36-6440F69378E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3" name="Group 54">
              <a:extLst>
                <a:ext uri="{FF2B5EF4-FFF2-40B4-BE49-F238E27FC236}">
                  <a16:creationId xmlns:a16="http://schemas.microsoft.com/office/drawing/2014/main" id="{FBAD39CD-55CA-5545-9652-94A6BD9F3071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148" name="Oval 55">
                <a:extLst>
                  <a:ext uri="{FF2B5EF4-FFF2-40B4-BE49-F238E27FC236}">
                    <a16:creationId xmlns:a16="http://schemas.microsoft.com/office/drawing/2014/main" id="{D1BD3F36-85AD-8640-8308-9C3D4CF440A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9" name="Freeform 56">
                <a:extLst>
                  <a:ext uri="{FF2B5EF4-FFF2-40B4-BE49-F238E27FC236}">
                    <a16:creationId xmlns:a16="http://schemas.microsoft.com/office/drawing/2014/main" id="{8F027581-438A-A146-946F-B4D06080351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0" name="Freeform 57">
                <a:extLst>
                  <a:ext uri="{FF2B5EF4-FFF2-40B4-BE49-F238E27FC236}">
                    <a16:creationId xmlns:a16="http://schemas.microsoft.com/office/drawing/2014/main" id="{53E297B7-D58A-684D-9E24-524D379DD6C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4" name="Group 54">
              <a:extLst>
                <a:ext uri="{FF2B5EF4-FFF2-40B4-BE49-F238E27FC236}">
                  <a16:creationId xmlns:a16="http://schemas.microsoft.com/office/drawing/2014/main" id="{A08463E9-2423-0C4A-A802-FF4CC40FDD16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145" name="Oval 55">
                <a:extLst>
                  <a:ext uri="{FF2B5EF4-FFF2-40B4-BE49-F238E27FC236}">
                    <a16:creationId xmlns:a16="http://schemas.microsoft.com/office/drawing/2014/main" id="{6C6DA638-694B-2844-8A17-74AAF7EC65C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6" name="Freeform 56">
                <a:extLst>
                  <a:ext uri="{FF2B5EF4-FFF2-40B4-BE49-F238E27FC236}">
                    <a16:creationId xmlns:a16="http://schemas.microsoft.com/office/drawing/2014/main" id="{A841F74C-5D1B-704D-A687-F1197448C8D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7" name="Freeform 57">
                <a:extLst>
                  <a:ext uri="{FF2B5EF4-FFF2-40B4-BE49-F238E27FC236}">
                    <a16:creationId xmlns:a16="http://schemas.microsoft.com/office/drawing/2014/main" id="{D5EECACA-66BC-4745-9F61-12182BE2F34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70" name="Group 2369">
            <a:extLst>
              <a:ext uri="{FF2B5EF4-FFF2-40B4-BE49-F238E27FC236}">
                <a16:creationId xmlns:a16="http://schemas.microsoft.com/office/drawing/2014/main" id="{4B15E1A1-848B-B746-934C-C911450B427D}"/>
              </a:ext>
            </a:extLst>
          </p:cNvPr>
          <p:cNvGrpSpPr/>
          <p:nvPr/>
        </p:nvGrpSpPr>
        <p:grpSpPr>
          <a:xfrm>
            <a:off x="4708800" y="4709322"/>
            <a:ext cx="116647" cy="1938993"/>
            <a:chOff x="3483526" y="1992900"/>
            <a:chExt cx="116647" cy="1938993"/>
          </a:xfrm>
        </p:grpSpPr>
        <p:grpSp>
          <p:nvGrpSpPr>
            <p:cNvPr id="2371" name="Group 54">
              <a:extLst>
                <a:ext uri="{FF2B5EF4-FFF2-40B4-BE49-F238E27FC236}">
                  <a16:creationId xmlns:a16="http://schemas.microsoft.com/office/drawing/2014/main" id="{F919AC8F-9949-2C4C-9871-B97A383740C3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388" name="Oval 55">
                <a:extLst>
                  <a:ext uri="{FF2B5EF4-FFF2-40B4-BE49-F238E27FC236}">
                    <a16:creationId xmlns:a16="http://schemas.microsoft.com/office/drawing/2014/main" id="{7126602E-3262-5E48-BEEA-0550511F430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9" name="Freeform 56">
                <a:extLst>
                  <a:ext uri="{FF2B5EF4-FFF2-40B4-BE49-F238E27FC236}">
                    <a16:creationId xmlns:a16="http://schemas.microsoft.com/office/drawing/2014/main" id="{392E48D6-DE94-A941-81B4-0054F7E130F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0" name="Freeform 57">
                <a:extLst>
                  <a:ext uri="{FF2B5EF4-FFF2-40B4-BE49-F238E27FC236}">
                    <a16:creationId xmlns:a16="http://schemas.microsoft.com/office/drawing/2014/main" id="{11B35040-44E7-A743-8193-DFE5A7992CD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2" name="Group 54">
              <a:extLst>
                <a:ext uri="{FF2B5EF4-FFF2-40B4-BE49-F238E27FC236}">
                  <a16:creationId xmlns:a16="http://schemas.microsoft.com/office/drawing/2014/main" id="{D8ED8873-3487-8A4E-AC4E-5F14993A1B6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385" name="Oval 55">
                <a:extLst>
                  <a:ext uri="{FF2B5EF4-FFF2-40B4-BE49-F238E27FC236}">
                    <a16:creationId xmlns:a16="http://schemas.microsoft.com/office/drawing/2014/main" id="{3CD67D54-CD4C-0242-8016-55604F4BA1E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6" name="Freeform 56">
                <a:extLst>
                  <a:ext uri="{FF2B5EF4-FFF2-40B4-BE49-F238E27FC236}">
                    <a16:creationId xmlns:a16="http://schemas.microsoft.com/office/drawing/2014/main" id="{37D842AD-3A0A-0D4B-819D-D1C02F78374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7" name="Freeform 57">
                <a:extLst>
                  <a:ext uri="{FF2B5EF4-FFF2-40B4-BE49-F238E27FC236}">
                    <a16:creationId xmlns:a16="http://schemas.microsoft.com/office/drawing/2014/main" id="{932D1B17-9A8A-FA4A-8581-22AE510C999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3" name="Group 54">
              <a:extLst>
                <a:ext uri="{FF2B5EF4-FFF2-40B4-BE49-F238E27FC236}">
                  <a16:creationId xmlns:a16="http://schemas.microsoft.com/office/drawing/2014/main" id="{F04F2F9F-5103-4540-AB7E-7BC62276ABAF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382" name="Oval 55">
                <a:extLst>
                  <a:ext uri="{FF2B5EF4-FFF2-40B4-BE49-F238E27FC236}">
                    <a16:creationId xmlns:a16="http://schemas.microsoft.com/office/drawing/2014/main" id="{B98551FE-1960-284F-9B4E-2EFB81A9EB7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3" name="Freeform 56">
                <a:extLst>
                  <a:ext uri="{FF2B5EF4-FFF2-40B4-BE49-F238E27FC236}">
                    <a16:creationId xmlns:a16="http://schemas.microsoft.com/office/drawing/2014/main" id="{CB4FEE85-C321-5E47-95C8-D6934E45B29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4" name="Freeform 57">
                <a:extLst>
                  <a:ext uri="{FF2B5EF4-FFF2-40B4-BE49-F238E27FC236}">
                    <a16:creationId xmlns:a16="http://schemas.microsoft.com/office/drawing/2014/main" id="{2ED2BAC0-9DC9-E94E-9E39-3EEA431759D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4" name="Group 54">
              <a:extLst>
                <a:ext uri="{FF2B5EF4-FFF2-40B4-BE49-F238E27FC236}">
                  <a16:creationId xmlns:a16="http://schemas.microsoft.com/office/drawing/2014/main" id="{BCF6A512-06AE-2B4D-9BF7-4D376A2E2517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379" name="Oval 55">
                <a:extLst>
                  <a:ext uri="{FF2B5EF4-FFF2-40B4-BE49-F238E27FC236}">
                    <a16:creationId xmlns:a16="http://schemas.microsoft.com/office/drawing/2014/main" id="{AA1E49CF-2C56-2D4C-92E4-01DB1E793A9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0" name="Freeform 56">
                <a:extLst>
                  <a:ext uri="{FF2B5EF4-FFF2-40B4-BE49-F238E27FC236}">
                    <a16:creationId xmlns:a16="http://schemas.microsoft.com/office/drawing/2014/main" id="{81D81DF5-9D3F-6C49-9CBD-B78B4832CE4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1" name="Freeform 57">
                <a:extLst>
                  <a:ext uri="{FF2B5EF4-FFF2-40B4-BE49-F238E27FC236}">
                    <a16:creationId xmlns:a16="http://schemas.microsoft.com/office/drawing/2014/main" id="{52A7FE74-00C4-C64F-95E6-5566D704BB2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5" name="Group 54">
              <a:extLst>
                <a:ext uri="{FF2B5EF4-FFF2-40B4-BE49-F238E27FC236}">
                  <a16:creationId xmlns:a16="http://schemas.microsoft.com/office/drawing/2014/main" id="{F60A6300-9A6F-1C4F-93E8-837758ADB302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376" name="Oval 55">
                <a:extLst>
                  <a:ext uri="{FF2B5EF4-FFF2-40B4-BE49-F238E27FC236}">
                    <a16:creationId xmlns:a16="http://schemas.microsoft.com/office/drawing/2014/main" id="{D7060E58-9330-2845-8D78-50E173BEFD5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7" name="Freeform 56">
                <a:extLst>
                  <a:ext uri="{FF2B5EF4-FFF2-40B4-BE49-F238E27FC236}">
                    <a16:creationId xmlns:a16="http://schemas.microsoft.com/office/drawing/2014/main" id="{34C27F9C-D416-E34C-AAE7-CA104D67EFC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8" name="Freeform 57">
                <a:extLst>
                  <a:ext uri="{FF2B5EF4-FFF2-40B4-BE49-F238E27FC236}">
                    <a16:creationId xmlns:a16="http://schemas.microsoft.com/office/drawing/2014/main" id="{DBB327B3-DBC0-104B-B9F0-56DFF359E33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91" name="Group 2390">
            <a:extLst>
              <a:ext uri="{FF2B5EF4-FFF2-40B4-BE49-F238E27FC236}">
                <a16:creationId xmlns:a16="http://schemas.microsoft.com/office/drawing/2014/main" id="{C793EBF8-A451-B94D-9340-E3EE3B6E733E}"/>
              </a:ext>
            </a:extLst>
          </p:cNvPr>
          <p:cNvGrpSpPr/>
          <p:nvPr/>
        </p:nvGrpSpPr>
        <p:grpSpPr>
          <a:xfrm>
            <a:off x="4000703" y="4709322"/>
            <a:ext cx="116647" cy="1938993"/>
            <a:chOff x="3483526" y="1992900"/>
            <a:chExt cx="116647" cy="1938993"/>
          </a:xfrm>
        </p:grpSpPr>
        <p:grpSp>
          <p:nvGrpSpPr>
            <p:cNvPr id="2392" name="Group 54">
              <a:extLst>
                <a:ext uri="{FF2B5EF4-FFF2-40B4-BE49-F238E27FC236}">
                  <a16:creationId xmlns:a16="http://schemas.microsoft.com/office/drawing/2014/main" id="{F2D54981-52B6-0943-9B89-C9E097FCA9F9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09" name="Oval 55">
                <a:extLst>
                  <a:ext uri="{FF2B5EF4-FFF2-40B4-BE49-F238E27FC236}">
                    <a16:creationId xmlns:a16="http://schemas.microsoft.com/office/drawing/2014/main" id="{151BDB89-7B88-F94C-9EF9-65D42DB8E62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0" name="Freeform 56">
                <a:extLst>
                  <a:ext uri="{FF2B5EF4-FFF2-40B4-BE49-F238E27FC236}">
                    <a16:creationId xmlns:a16="http://schemas.microsoft.com/office/drawing/2014/main" id="{6FA7D3C3-2DC5-D348-A59D-446CD1FC4D4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1" name="Freeform 57">
                <a:extLst>
                  <a:ext uri="{FF2B5EF4-FFF2-40B4-BE49-F238E27FC236}">
                    <a16:creationId xmlns:a16="http://schemas.microsoft.com/office/drawing/2014/main" id="{CF4BA7CA-2A67-FC4E-A4FF-E8953A65E3C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3" name="Group 54">
              <a:extLst>
                <a:ext uri="{FF2B5EF4-FFF2-40B4-BE49-F238E27FC236}">
                  <a16:creationId xmlns:a16="http://schemas.microsoft.com/office/drawing/2014/main" id="{2443F83D-5976-9048-BE49-B55959BA4F97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06" name="Oval 55">
                <a:extLst>
                  <a:ext uri="{FF2B5EF4-FFF2-40B4-BE49-F238E27FC236}">
                    <a16:creationId xmlns:a16="http://schemas.microsoft.com/office/drawing/2014/main" id="{A93263C0-77A5-3849-B41F-757A4B9F1CA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7" name="Freeform 56">
                <a:extLst>
                  <a:ext uri="{FF2B5EF4-FFF2-40B4-BE49-F238E27FC236}">
                    <a16:creationId xmlns:a16="http://schemas.microsoft.com/office/drawing/2014/main" id="{74A8D9A7-1BF2-6C40-B887-1F1F90C5BB9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8" name="Freeform 57">
                <a:extLst>
                  <a:ext uri="{FF2B5EF4-FFF2-40B4-BE49-F238E27FC236}">
                    <a16:creationId xmlns:a16="http://schemas.microsoft.com/office/drawing/2014/main" id="{18FFC45C-2C43-D940-AC76-E56DE16F873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4" name="Group 54">
              <a:extLst>
                <a:ext uri="{FF2B5EF4-FFF2-40B4-BE49-F238E27FC236}">
                  <a16:creationId xmlns:a16="http://schemas.microsoft.com/office/drawing/2014/main" id="{31FD5C00-9E3F-9F49-B341-1F645C013C4A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03" name="Oval 55">
                <a:extLst>
                  <a:ext uri="{FF2B5EF4-FFF2-40B4-BE49-F238E27FC236}">
                    <a16:creationId xmlns:a16="http://schemas.microsoft.com/office/drawing/2014/main" id="{6F978E51-A5F4-384A-8D99-A0DC24C1A66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4" name="Freeform 56">
                <a:extLst>
                  <a:ext uri="{FF2B5EF4-FFF2-40B4-BE49-F238E27FC236}">
                    <a16:creationId xmlns:a16="http://schemas.microsoft.com/office/drawing/2014/main" id="{ED9BEBEF-7EB6-E049-BA55-BD1B8023908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5" name="Freeform 57">
                <a:extLst>
                  <a:ext uri="{FF2B5EF4-FFF2-40B4-BE49-F238E27FC236}">
                    <a16:creationId xmlns:a16="http://schemas.microsoft.com/office/drawing/2014/main" id="{E2BE0392-4B50-C149-AABF-1457C395CF2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5" name="Group 54">
              <a:extLst>
                <a:ext uri="{FF2B5EF4-FFF2-40B4-BE49-F238E27FC236}">
                  <a16:creationId xmlns:a16="http://schemas.microsoft.com/office/drawing/2014/main" id="{5CA20C04-8D5D-8740-87ED-84FDD01273AE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00" name="Oval 55">
                <a:extLst>
                  <a:ext uri="{FF2B5EF4-FFF2-40B4-BE49-F238E27FC236}">
                    <a16:creationId xmlns:a16="http://schemas.microsoft.com/office/drawing/2014/main" id="{7F6A2A5D-14F1-084C-8AF6-871E52E922F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1" name="Freeform 56">
                <a:extLst>
                  <a:ext uri="{FF2B5EF4-FFF2-40B4-BE49-F238E27FC236}">
                    <a16:creationId xmlns:a16="http://schemas.microsoft.com/office/drawing/2014/main" id="{A4DD9777-7C01-F141-A1C4-8C6F2847AF2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2" name="Freeform 57">
                <a:extLst>
                  <a:ext uri="{FF2B5EF4-FFF2-40B4-BE49-F238E27FC236}">
                    <a16:creationId xmlns:a16="http://schemas.microsoft.com/office/drawing/2014/main" id="{FD4D9F6B-5410-5C4A-8BCA-0B284B975AA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6" name="Group 54">
              <a:extLst>
                <a:ext uri="{FF2B5EF4-FFF2-40B4-BE49-F238E27FC236}">
                  <a16:creationId xmlns:a16="http://schemas.microsoft.com/office/drawing/2014/main" id="{226F0BFA-66CC-B147-92B2-4A10E608A0B5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397" name="Oval 55">
                <a:extLst>
                  <a:ext uri="{FF2B5EF4-FFF2-40B4-BE49-F238E27FC236}">
                    <a16:creationId xmlns:a16="http://schemas.microsoft.com/office/drawing/2014/main" id="{7AF1F1CA-CFFF-F548-AF91-2BA70547CEC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8" name="Freeform 56">
                <a:extLst>
                  <a:ext uri="{FF2B5EF4-FFF2-40B4-BE49-F238E27FC236}">
                    <a16:creationId xmlns:a16="http://schemas.microsoft.com/office/drawing/2014/main" id="{DEFA2EF7-CEC2-E842-AFEE-1A64A74F6D1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9" name="Freeform 57">
                <a:extLst>
                  <a:ext uri="{FF2B5EF4-FFF2-40B4-BE49-F238E27FC236}">
                    <a16:creationId xmlns:a16="http://schemas.microsoft.com/office/drawing/2014/main" id="{5CA47470-2372-7045-B9B4-3C82B126EAE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12" name="Group 2411">
            <a:extLst>
              <a:ext uri="{FF2B5EF4-FFF2-40B4-BE49-F238E27FC236}">
                <a16:creationId xmlns:a16="http://schemas.microsoft.com/office/drawing/2014/main" id="{3193A807-91DA-3344-927F-C290D76C2A5B}"/>
              </a:ext>
            </a:extLst>
          </p:cNvPr>
          <p:cNvGrpSpPr/>
          <p:nvPr/>
        </p:nvGrpSpPr>
        <p:grpSpPr>
          <a:xfrm>
            <a:off x="4183232" y="4709322"/>
            <a:ext cx="116647" cy="1938993"/>
            <a:chOff x="3483526" y="1992900"/>
            <a:chExt cx="116647" cy="1938993"/>
          </a:xfrm>
        </p:grpSpPr>
        <p:grpSp>
          <p:nvGrpSpPr>
            <p:cNvPr id="2413" name="Group 54">
              <a:extLst>
                <a:ext uri="{FF2B5EF4-FFF2-40B4-BE49-F238E27FC236}">
                  <a16:creationId xmlns:a16="http://schemas.microsoft.com/office/drawing/2014/main" id="{64E630BA-FFDF-BC40-81B5-5D6F5000001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30" name="Oval 55">
                <a:extLst>
                  <a:ext uri="{FF2B5EF4-FFF2-40B4-BE49-F238E27FC236}">
                    <a16:creationId xmlns:a16="http://schemas.microsoft.com/office/drawing/2014/main" id="{9BB23951-8120-364F-B668-63AE65E1A8A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1" name="Freeform 56">
                <a:extLst>
                  <a:ext uri="{FF2B5EF4-FFF2-40B4-BE49-F238E27FC236}">
                    <a16:creationId xmlns:a16="http://schemas.microsoft.com/office/drawing/2014/main" id="{A4ADB945-50DD-474D-A0CC-1F5752C178D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2" name="Freeform 57">
                <a:extLst>
                  <a:ext uri="{FF2B5EF4-FFF2-40B4-BE49-F238E27FC236}">
                    <a16:creationId xmlns:a16="http://schemas.microsoft.com/office/drawing/2014/main" id="{999B59DA-CA9B-6A4F-AE47-AF94AE3AE82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4" name="Group 54">
              <a:extLst>
                <a:ext uri="{FF2B5EF4-FFF2-40B4-BE49-F238E27FC236}">
                  <a16:creationId xmlns:a16="http://schemas.microsoft.com/office/drawing/2014/main" id="{97146F0A-BD6D-9641-814B-C009D7069132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27" name="Oval 55">
                <a:extLst>
                  <a:ext uri="{FF2B5EF4-FFF2-40B4-BE49-F238E27FC236}">
                    <a16:creationId xmlns:a16="http://schemas.microsoft.com/office/drawing/2014/main" id="{84A36C01-50C3-CB4E-AF9C-6961B16A5C3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8" name="Freeform 56">
                <a:extLst>
                  <a:ext uri="{FF2B5EF4-FFF2-40B4-BE49-F238E27FC236}">
                    <a16:creationId xmlns:a16="http://schemas.microsoft.com/office/drawing/2014/main" id="{03C0BE7A-D2EC-1C4D-B86E-6A261699AC1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9" name="Freeform 57">
                <a:extLst>
                  <a:ext uri="{FF2B5EF4-FFF2-40B4-BE49-F238E27FC236}">
                    <a16:creationId xmlns:a16="http://schemas.microsoft.com/office/drawing/2014/main" id="{4AF6D133-3A83-904D-9061-538D399AA7E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5" name="Group 54">
              <a:extLst>
                <a:ext uri="{FF2B5EF4-FFF2-40B4-BE49-F238E27FC236}">
                  <a16:creationId xmlns:a16="http://schemas.microsoft.com/office/drawing/2014/main" id="{3CD3D7C7-96AA-0E43-8B05-90CA1A8EC93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24" name="Oval 55">
                <a:extLst>
                  <a:ext uri="{FF2B5EF4-FFF2-40B4-BE49-F238E27FC236}">
                    <a16:creationId xmlns:a16="http://schemas.microsoft.com/office/drawing/2014/main" id="{A24C1569-14B6-A244-B3E7-A54FDC51D90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5" name="Freeform 56">
                <a:extLst>
                  <a:ext uri="{FF2B5EF4-FFF2-40B4-BE49-F238E27FC236}">
                    <a16:creationId xmlns:a16="http://schemas.microsoft.com/office/drawing/2014/main" id="{E8E3B7D2-B519-CC40-BF46-3FB37B0A35F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6" name="Freeform 57">
                <a:extLst>
                  <a:ext uri="{FF2B5EF4-FFF2-40B4-BE49-F238E27FC236}">
                    <a16:creationId xmlns:a16="http://schemas.microsoft.com/office/drawing/2014/main" id="{C10E7C5B-5A5E-C648-B55A-F21E9116FCF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6" name="Group 54">
              <a:extLst>
                <a:ext uri="{FF2B5EF4-FFF2-40B4-BE49-F238E27FC236}">
                  <a16:creationId xmlns:a16="http://schemas.microsoft.com/office/drawing/2014/main" id="{EB6B7F20-F23E-C24F-AFB4-1B73B286483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21" name="Oval 55">
                <a:extLst>
                  <a:ext uri="{FF2B5EF4-FFF2-40B4-BE49-F238E27FC236}">
                    <a16:creationId xmlns:a16="http://schemas.microsoft.com/office/drawing/2014/main" id="{1AF2A24B-D942-C242-A0DF-DDDFB21518B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2" name="Freeform 56">
                <a:extLst>
                  <a:ext uri="{FF2B5EF4-FFF2-40B4-BE49-F238E27FC236}">
                    <a16:creationId xmlns:a16="http://schemas.microsoft.com/office/drawing/2014/main" id="{3A172CDF-17FF-7148-AEA0-C9F69C5CFA8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3" name="Freeform 57">
                <a:extLst>
                  <a:ext uri="{FF2B5EF4-FFF2-40B4-BE49-F238E27FC236}">
                    <a16:creationId xmlns:a16="http://schemas.microsoft.com/office/drawing/2014/main" id="{8CCFAB4C-4C8F-3D4C-AFBF-4748332F8F5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7" name="Group 54">
              <a:extLst>
                <a:ext uri="{FF2B5EF4-FFF2-40B4-BE49-F238E27FC236}">
                  <a16:creationId xmlns:a16="http://schemas.microsoft.com/office/drawing/2014/main" id="{579FCD22-9751-BB4D-856B-9C4536A38C4D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18" name="Oval 55">
                <a:extLst>
                  <a:ext uri="{FF2B5EF4-FFF2-40B4-BE49-F238E27FC236}">
                    <a16:creationId xmlns:a16="http://schemas.microsoft.com/office/drawing/2014/main" id="{E9C8B082-AD0D-4048-963E-D1B765889F7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9" name="Freeform 56">
                <a:extLst>
                  <a:ext uri="{FF2B5EF4-FFF2-40B4-BE49-F238E27FC236}">
                    <a16:creationId xmlns:a16="http://schemas.microsoft.com/office/drawing/2014/main" id="{562D061A-864B-DF46-A6B4-F9D227663EE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0" name="Freeform 57">
                <a:extLst>
                  <a:ext uri="{FF2B5EF4-FFF2-40B4-BE49-F238E27FC236}">
                    <a16:creationId xmlns:a16="http://schemas.microsoft.com/office/drawing/2014/main" id="{3380B3E3-DAC6-8B43-B82B-DE7422F497F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33" name="Group 2432">
            <a:extLst>
              <a:ext uri="{FF2B5EF4-FFF2-40B4-BE49-F238E27FC236}">
                <a16:creationId xmlns:a16="http://schemas.microsoft.com/office/drawing/2014/main" id="{14F3277A-7AA2-8F4C-ADB1-9C3915E73092}"/>
              </a:ext>
            </a:extLst>
          </p:cNvPr>
          <p:cNvGrpSpPr/>
          <p:nvPr/>
        </p:nvGrpSpPr>
        <p:grpSpPr>
          <a:xfrm>
            <a:off x="4354386" y="4709322"/>
            <a:ext cx="116647" cy="1938993"/>
            <a:chOff x="3483526" y="1992900"/>
            <a:chExt cx="116647" cy="1938993"/>
          </a:xfrm>
        </p:grpSpPr>
        <p:grpSp>
          <p:nvGrpSpPr>
            <p:cNvPr id="2434" name="Group 54">
              <a:extLst>
                <a:ext uri="{FF2B5EF4-FFF2-40B4-BE49-F238E27FC236}">
                  <a16:creationId xmlns:a16="http://schemas.microsoft.com/office/drawing/2014/main" id="{AFC8068D-8BFF-F543-BB75-1AEC56AD8951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51" name="Oval 55">
                <a:extLst>
                  <a:ext uri="{FF2B5EF4-FFF2-40B4-BE49-F238E27FC236}">
                    <a16:creationId xmlns:a16="http://schemas.microsoft.com/office/drawing/2014/main" id="{D7DAED29-2FA2-6B4D-A087-B088544441A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2" name="Freeform 56">
                <a:extLst>
                  <a:ext uri="{FF2B5EF4-FFF2-40B4-BE49-F238E27FC236}">
                    <a16:creationId xmlns:a16="http://schemas.microsoft.com/office/drawing/2014/main" id="{B099BB5A-8668-574C-9FE9-98741938FA2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3" name="Freeform 57">
                <a:extLst>
                  <a:ext uri="{FF2B5EF4-FFF2-40B4-BE49-F238E27FC236}">
                    <a16:creationId xmlns:a16="http://schemas.microsoft.com/office/drawing/2014/main" id="{48939E36-FC1D-F14C-A326-B67E70633BE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5" name="Group 54">
              <a:extLst>
                <a:ext uri="{FF2B5EF4-FFF2-40B4-BE49-F238E27FC236}">
                  <a16:creationId xmlns:a16="http://schemas.microsoft.com/office/drawing/2014/main" id="{3D4E75AB-DD56-DB42-B69C-40773C471E70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48" name="Oval 55">
                <a:extLst>
                  <a:ext uri="{FF2B5EF4-FFF2-40B4-BE49-F238E27FC236}">
                    <a16:creationId xmlns:a16="http://schemas.microsoft.com/office/drawing/2014/main" id="{F3890400-D9D1-A442-92C5-BF7F0BFCBB3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9" name="Freeform 56">
                <a:extLst>
                  <a:ext uri="{FF2B5EF4-FFF2-40B4-BE49-F238E27FC236}">
                    <a16:creationId xmlns:a16="http://schemas.microsoft.com/office/drawing/2014/main" id="{7B5ACB3C-520C-844E-9E7A-6474C7B4D35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0" name="Freeform 57">
                <a:extLst>
                  <a:ext uri="{FF2B5EF4-FFF2-40B4-BE49-F238E27FC236}">
                    <a16:creationId xmlns:a16="http://schemas.microsoft.com/office/drawing/2014/main" id="{BEE7FEC9-6E3F-4946-804C-64E9B8D04BD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6" name="Group 54">
              <a:extLst>
                <a:ext uri="{FF2B5EF4-FFF2-40B4-BE49-F238E27FC236}">
                  <a16:creationId xmlns:a16="http://schemas.microsoft.com/office/drawing/2014/main" id="{96E4CF8C-B1B4-814E-9ACA-329A458DC2E5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45" name="Oval 55">
                <a:extLst>
                  <a:ext uri="{FF2B5EF4-FFF2-40B4-BE49-F238E27FC236}">
                    <a16:creationId xmlns:a16="http://schemas.microsoft.com/office/drawing/2014/main" id="{BD007380-2C9A-C443-A028-0A328DCFA4D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6" name="Freeform 56">
                <a:extLst>
                  <a:ext uri="{FF2B5EF4-FFF2-40B4-BE49-F238E27FC236}">
                    <a16:creationId xmlns:a16="http://schemas.microsoft.com/office/drawing/2014/main" id="{67EA09F3-6BD5-9E46-A802-011DF46ED40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7" name="Freeform 57">
                <a:extLst>
                  <a:ext uri="{FF2B5EF4-FFF2-40B4-BE49-F238E27FC236}">
                    <a16:creationId xmlns:a16="http://schemas.microsoft.com/office/drawing/2014/main" id="{141E954D-636A-A14B-8929-FF80D086D0A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7" name="Group 54">
              <a:extLst>
                <a:ext uri="{FF2B5EF4-FFF2-40B4-BE49-F238E27FC236}">
                  <a16:creationId xmlns:a16="http://schemas.microsoft.com/office/drawing/2014/main" id="{66E91682-DBF4-EC4A-8B22-8C7ADCD82BCF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42" name="Oval 55">
                <a:extLst>
                  <a:ext uri="{FF2B5EF4-FFF2-40B4-BE49-F238E27FC236}">
                    <a16:creationId xmlns:a16="http://schemas.microsoft.com/office/drawing/2014/main" id="{836CA8F9-06C8-A14A-B916-6DA30CFD879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3" name="Freeform 56">
                <a:extLst>
                  <a:ext uri="{FF2B5EF4-FFF2-40B4-BE49-F238E27FC236}">
                    <a16:creationId xmlns:a16="http://schemas.microsoft.com/office/drawing/2014/main" id="{62A72A8D-936D-2D4C-BAF7-1D7B2FBD594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4" name="Freeform 57">
                <a:extLst>
                  <a:ext uri="{FF2B5EF4-FFF2-40B4-BE49-F238E27FC236}">
                    <a16:creationId xmlns:a16="http://schemas.microsoft.com/office/drawing/2014/main" id="{DC769586-A6C2-D548-81C1-5CA1DD22BE9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8" name="Group 54">
              <a:extLst>
                <a:ext uri="{FF2B5EF4-FFF2-40B4-BE49-F238E27FC236}">
                  <a16:creationId xmlns:a16="http://schemas.microsoft.com/office/drawing/2014/main" id="{FCE6C8CF-14FA-2B49-A414-67269504DAA5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39" name="Oval 55">
                <a:extLst>
                  <a:ext uri="{FF2B5EF4-FFF2-40B4-BE49-F238E27FC236}">
                    <a16:creationId xmlns:a16="http://schemas.microsoft.com/office/drawing/2014/main" id="{3D6B4BAE-1CCB-F144-9CC1-025BCF77DFA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0" name="Freeform 56">
                <a:extLst>
                  <a:ext uri="{FF2B5EF4-FFF2-40B4-BE49-F238E27FC236}">
                    <a16:creationId xmlns:a16="http://schemas.microsoft.com/office/drawing/2014/main" id="{F4F6E151-CC02-8B41-B3DD-D2778F02829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1" name="Freeform 57">
                <a:extLst>
                  <a:ext uri="{FF2B5EF4-FFF2-40B4-BE49-F238E27FC236}">
                    <a16:creationId xmlns:a16="http://schemas.microsoft.com/office/drawing/2014/main" id="{F4E67C2A-0400-514F-8C6E-2C9C9E3AB15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54" name="Group 2453">
            <a:extLst>
              <a:ext uri="{FF2B5EF4-FFF2-40B4-BE49-F238E27FC236}">
                <a16:creationId xmlns:a16="http://schemas.microsoft.com/office/drawing/2014/main" id="{E126FF1D-E00F-BD40-9902-488C032181FF}"/>
              </a:ext>
            </a:extLst>
          </p:cNvPr>
          <p:cNvGrpSpPr/>
          <p:nvPr/>
        </p:nvGrpSpPr>
        <p:grpSpPr>
          <a:xfrm>
            <a:off x="4532160" y="4709322"/>
            <a:ext cx="116647" cy="1938993"/>
            <a:chOff x="3483526" y="1992900"/>
            <a:chExt cx="116647" cy="1938993"/>
          </a:xfrm>
        </p:grpSpPr>
        <p:grpSp>
          <p:nvGrpSpPr>
            <p:cNvPr id="2455" name="Group 54">
              <a:extLst>
                <a:ext uri="{FF2B5EF4-FFF2-40B4-BE49-F238E27FC236}">
                  <a16:creationId xmlns:a16="http://schemas.microsoft.com/office/drawing/2014/main" id="{3A6DF992-DEE1-D046-82E1-005AABB41A03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72" name="Oval 55">
                <a:extLst>
                  <a:ext uri="{FF2B5EF4-FFF2-40B4-BE49-F238E27FC236}">
                    <a16:creationId xmlns:a16="http://schemas.microsoft.com/office/drawing/2014/main" id="{B0B4A7AC-9DCD-FA46-8B2F-C13B566B80A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3" name="Freeform 56">
                <a:extLst>
                  <a:ext uri="{FF2B5EF4-FFF2-40B4-BE49-F238E27FC236}">
                    <a16:creationId xmlns:a16="http://schemas.microsoft.com/office/drawing/2014/main" id="{6165CDDC-FE7B-AA45-9D19-09A71241823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4" name="Freeform 57">
                <a:extLst>
                  <a:ext uri="{FF2B5EF4-FFF2-40B4-BE49-F238E27FC236}">
                    <a16:creationId xmlns:a16="http://schemas.microsoft.com/office/drawing/2014/main" id="{5FC04E6D-B7F8-E94E-97D5-3BE775F740C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6" name="Group 54">
              <a:extLst>
                <a:ext uri="{FF2B5EF4-FFF2-40B4-BE49-F238E27FC236}">
                  <a16:creationId xmlns:a16="http://schemas.microsoft.com/office/drawing/2014/main" id="{4F1BD401-86F6-E646-B208-3034AD750316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69" name="Oval 55">
                <a:extLst>
                  <a:ext uri="{FF2B5EF4-FFF2-40B4-BE49-F238E27FC236}">
                    <a16:creationId xmlns:a16="http://schemas.microsoft.com/office/drawing/2014/main" id="{F9AD35F7-6284-8240-837D-7D65DA4AF03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0" name="Freeform 56">
                <a:extLst>
                  <a:ext uri="{FF2B5EF4-FFF2-40B4-BE49-F238E27FC236}">
                    <a16:creationId xmlns:a16="http://schemas.microsoft.com/office/drawing/2014/main" id="{495BE3AA-F9FF-FA43-A8A7-468045D57F5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1" name="Freeform 57">
                <a:extLst>
                  <a:ext uri="{FF2B5EF4-FFF2-40B4-BE49-F238E27FC236}">
                    <a16:creationId xmlns:a16="http://schemas.microsoft.com/office/drawing/2014/main" id="{20C4D60E-51E9-BC4D-972B-C315C9DB2DA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7" name="Group 54">
              <a:extLst>
                <a:ext uri="{FF2B5EF4-FFF2-40B4-BE49-F238E27FC236}">
                  <a16:creationId xmlns:a16="http://schemas.microsoft.com/office/drawing/2014/main" id="{53B303F1-A34E-434E-BD1F-9F77EFE84EAF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66" name="Oval 55">
                <a:extLst>
                  <a:ext uri="{FF2B5EF4-FFF2-40B4-BE49-F238E27FC236}">
                    <a16:creationId xmlns:a16="http://schemas.microsoft.com/office/drawing/2014/main" id="{32EFDD94-E0B8-8E48-94DF-AAA2F9782A6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7" name="Freeform 56">
                <a:extLst>
                  <a:ext uri="{FF2B5EF4-FFF2-40B4-BE49-F238E27FC236}">
                    <a16:creationId xmlns:a16="http://schemas.microsoft.com/office/drawing/2014/main" id="{A5625230-0FA4-A144-AC3D-0AE84929969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8" name="Freeform 57">
                <a:extLst>
                  <a:ext uri="{FF2B5EF4-FFF2-40B4-BE49-F238E27FC236}">
                    <a16:creationId xmlns:a16="http://schemas.microsoft.com/office/drawing/2014/main" id="{BC42AB4E-527C-2440-AD02-2C20EA88B38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8" name="Group 54">
              <a:extLst>
                <a:ext uri="{FF2B5EF4-FFF2-40B4-BE49-F238E27FC236}">
                  <a16:creationId xmlns:a16="http://schemas.microsoft.com/office/drawing/2014/main" id="{05179525-A9E4-904B-9461-7FB2D898BDC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63" name="Oval 55">
                <a:extLst>
                  <a:ext uri="{FF2B5EF4-FFF2-40B4-BE49-F238E27FC236}">
                    <a16:creationId xmlns:a16="http://schemas.microsoft.com/office/drawing/2014/main" id="{50B3E1AC-09D2-7542-A600-98BC46BB3EF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4" name="Freeform 56">
                <a:extLst>
                  <a:ext uri="{FF2B5EF4-FFF2-40B4-BE49-F238E27FC236}">
                    <a16:creationId xmlns:a16="http://schemas.microsoft.com/office/drawing/2014/main" id="{4D97684C-5181-D442-9B1A-C134AF32BBC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5" name="Freeform 57">
                <a:extLst>
                  <a:ext uri="{FF2B5EF4-FFF2-40B4-BE49-F238E27FC236}">
                    <a16:creationId xmlns:a16="http://schemas.microsoft.com/office/drawing/2014/main" id="{B772C8A6-2B62-C342-B152-DA8A0CFB536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9" name="Group 54">
              <a:extLst>
                <a:ext uri="{FF2B5EF4-FFF2-40B4-BE49-F238E27FC236}">
                  <a16:creationId xmlns:a16="http://schemas.microsoft.com/office/drawing/2014/main" id="{3F301B19-E1B0-B945-8059-C12CE28D5A71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60" name="Oval 55">
                <a:extLst>
                  <a:ext uri="{FF2B5EF4-FFF2-40B4-BE49-F238E27FC236}">
                    <a16:creationId xmlns:a16="http://schemas.microsoft.com/office/drawing/2014/main" id="{868A3935-22C6-0E42-BCD6-9CDBA5E30EC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1" name="Freeform 56">
                <a:extLst>
                  <a:ext uri="{FF2B5EF4-FFF2-40B4-BE49-F238E27FC236}">
                    <a16:creationId xmlns:a16="http://schemas.microsoft.com/office/drawing/2014/main" id="{E7D44A42-AE6C-0B42-8A20-D2F54931D9B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2" name="Freeform 57">
                <a:extLst>
                  <a:ext uri="{FF2B5EF4-FFF2-40B4-BE49-F238E27FC236}">
                    <a16:creationId xmlns:a16="http://schemas.microsoft.com/office/drawing/2014/main" id="{5BFB2520-7360-194F-BE45-F1240768DD6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75" name="Group 2474">
            <a:extLst>
              <a:ext uri="{FF2B5EF4-FFF2-40B4-BE49-F238E27FC236}">
                <a16:creationId xmlns:a16="http://schemas.microsoft.com/office/drawing/2014/main" id="{157BB5E5-83DC-984B-AAAE-65EDE79E7E0F}"/>
              </a:ext>
            </a:extLst>
          </p:cNvPr>
          <p:cNvGrpSpPr/>
          <p:nvPr/>
        </p:nvGrpSpPr>
        <p:grpSpPr>
          <a:xfrm>
            <a:off x="4883472" y="4709322"/>
            <a:ext cx="116647" cy="1938993"/>
            <a:chOff x="3483526" y="1992900"/>
            <a:chExt cx="116647" cy="1938993"/>
          </a:xfrm>
        </p:grpSpPr>
        <p:grpSp>
          <p:nvGrpSpPr>
            <p:cNvPr id="2476" name="Group 54">
              <a:extLst>
                <a:ext uri="{FF2B5EF4-FFF2-40B4-BE49-F238E27FC236}">
                  <a16:creationId xmlns:a16="http://schemas.microsoft.com/office/drawing/2014/main" id="{E24B1C38-0509-C441-9EDC-6E5B7740B57E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93" name="Oval 55">
                <a:extLst>
                  <a:ext uri="{FF2B5EF4-FFF2-40B4-BE49-F238E27FC236}">
                    <a16:creationId xmlns:a16="http://schemas.microsoft.com/office/drawing/2014/main" id="{4E9863EE-E5EF-D443-9F20-26FC5C10CCF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4" name="Freeform 56">
                <a:extLst>
                  <a:ext uri="{FF2B5EF4-FFF2-40B4-BE49-F238E27FC236}">
                    <a16:creationId xmlns:a16="http://schemas.microsoft.com/office/drawing/2014/main" id="{958F327D-F5E9-6949-8FC6-194427DD8A7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5" name="Freeform 57">
                <a:extLst>
                  <a:ext uri="{FF2B5EF4-FFF2-40B4-BE49-F238E27FC236}">
                    <a16:creationId xmlns:a16="http://schemas.microsoft.com/office/drawing/2014/main" id="{49D3EE36-5648-9449-A7CF-40351CC47E8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7" name="Group 54">
              <a:extLst>
                <a:ext uri="{FF2B5EF4-FFF2-40B4-BE49-F238E27FC236}">
                  <a16:creationId xmlns:a16="http://schemas.microsoft.com/office/drawing/2014/main" id="{24725528-3D9C-2C4C-AD95-8642C9DB6FA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90" name="Oval 55">
                <a:extLst>
                  <a:ext uri="{FF2B5EF4-FFF2-40B4-BE49-F238E27FC236}">
                    <a16:creationId xmlns:a16="http://schemas.microsoft.com/office/drawing/2014/main" id="{3FD414C6-F6C6-304E-87F2-FFDF3A70EE2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1" name="Freeform 56">
                <a:extLst>
                  <a:ext uri="{FF2B5EF4-FFF2-40B4-BE49-F238E27FC236}">
                    <a16:creationId xmlns:a16="http://schemas.microsoft.com/office/drawing/2014/main" id="{800E6179-05D8-4D40-85DC-1071DE987CF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2" name="Freeform 57">
                <a:extLst>
                  <a:ext uri="{FF2B5EF4-FFF2-40B4-BE49-F238E27FC236}">
                    <a16:creationId xmlns:a16="http://schemas.microsoft.com/office/drawing/2014/main" id="{72689D7B-4606-A345-9396-A49653A6273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8" name="Group 54">
              <a:extLst>
                <a:ext uri="{FF2B5EF4-FFF2-40B4-BE49-F238E27FC236}">
                  <a16:creationId xmlns:a16="http://schemas.microsoft.com/office/drawing/2014/main" id="{2B548B25-BE7A-B548-AFD4-A49F62EA59CC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87" name="Oval 55">
                <a:extLst>
                  <a:ext uri="{FF2B5EF4-FFF2-40B4-BE49-F238E27FC236}">
                    <a16:creationId xmlns:a16="http://schemas.microsoft.com/office/drawing/2014/main" id="{EE26B282-5F1C-A841-8CDC-45429C166DF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8" name="Freeform 56">
                <a:extLst>
                  <a:ext uri="{FF2B5EF4-FFF2-40B4-BE49-F238E27FC236}">
                    <a16:creationId xmlns:a16="http://schemas.microsoft.com/office/drawing/2014/main" id="{959AEEFE-BF31-F044-9732-71167F4399F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9" name="Freeform 57">
                <a:extLst>
                  <a:ext uri="{FF2B5EF4-FFF2-40B4-BE49-F238E27FC236}">
                    <a16:creationId xmlns:a16="http://schemas.microsoft.com/office/drawing/2014/main" id="{E049D55E-0BD1-1546-A580-5F1B16B3985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9" name="Group 54">
              <a:extLst>
                <a:ext uri="{FF2B5EF4-FFF2-40B4-BE49-F238E27FC236}">
                  <a16:creationId xmlns:a16="http://schemas.microsoft.com/office/drawing/2014/main" id="{129692C0-C581-0D48-9CCF-347EE71A7A6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84" name="Oval 55">
                <a:extLst>
                  <a:ext uri="{FF2B5EF4-FFF2-40B4-BE49-F238E27FC236}">
                    <a16:creationId xmlns:a16="http://schemas.microsoft.com/office/drawing/2014/main" id="{525F7990-FD81-C54F-94B5-E83F334239B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5" name="Freeform 56">
                <a:extLst>
                  <a:ext uri="{FF2B5EF4-FFF2-40B4-BE49-F238E27FC236}">
                    <a16:creationId xmlns:a16="http://schemas.microsoft.com/office/drawing/2014/main" id="{ABF252AD-2A8F-0845-8AA0-496E59C11C1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6" name="Freeform 57">
                <a:extLst>
                  <a:ext uri="{FF2B5EF4-FFF2-40B4-BE49-F238E27FC236}">
                    <a16:creationId xmlns:a16="http://schemas.microsoft.com/office/drawing/2014/main" id="{412D7E8E-C71E-2044-B085-73F52FEDD40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80" name="Group 54">
              <a:extLst>
                <a:ext uri="{FF2B5EF4-FFF2-40B4-BE49-F238E27FC236}">
                  <a16:creationId xmlns:a16="http://schemas.microsoft.com/office/drawing/2014/main" id="{764ADB68-8A86-6541-A6B2-1D78076C471D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81" name="Oval 55">
                <a:extLst>
                  <a:ext uri="{FF2B5EF4-FFF2-40B4-BE49-F238E27FC236}">
                    <a16:creationId xmlns:a16="http://schemas.microsoft.com/office/drawing/2014/main" id="{0DC8897A-442F-0847-AFBF-6336CD988D2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2" name="Freeform 56">
                <a:extLst>
                  <a:ext uri="{FF2B5EF4-FFF2-40B4-BE49-F238E27FC236}">
                    <a16:creationId xmlns:a16="http://schemas.microsoft.com/office/drawing/2014/main" id="{FC936E7A-4BC6-3746-984A-300E5C3556A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3" name="Freeform 57">
                <a:extLst>
                  <a:ext uri="{FF2B5EF4-FFF2-40B4-BE49-F238E27FC236}">
                    <a16:creationId xmlns:a16="http://schemas.microsoft.com/office/drawing/2014/main" id="{4DFD063B-68BC-874C-B8F5-F3F7ECEED74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96" name="Group 2495">
            <a:extLst>
              <a:ext uri="{FF2B5EF4-FFF2-40B4-BE49-F238E27FC236}">
                <a16:creationId xmlns:a16="http://schemas.microsoft.com/office/drawing/2014/main" id="{0CCF26B1-18D5-9F49-9CF5-A76347096AB2}"/>
              </a:ext>
            </a:extLst>
          </p:cNvPr>
          <p:cNvGrpSpPr/>
          <p:nvPr/>
        </p:nvGrpSpPr>
        <p:grpSpPr>
          <a:xfrm>
            <a:off x="5059897" y="4709322"/>
            <a:ext cx="116647" cy="1938993"/>
            <a:chOff x="3483526" y="1992900"/>
            <a:chExt cx="116647" cy="1938993"/>
          </a:xfrm>
        </p:grpSpPr>
        <p:grpSp>
          <p:nvGrpSpPr>
            <p:cNvPr id="2497" name="Group 54">
              <a:extLst>
                <a:ext uri="{FF2B5EF4-FFF2-40B4-BE49-F238E27FC236}">
                  <a16:creationId xmlns:a16="http://schemas.microsoft.com/office/drawing/2014/main" id="{E95A1303-8F13-1B43-87A8-02C2E1F507F5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514" name="Oval 55">
                <a:extLst>
                  <a:ext uri="{FF2B5EF4-FFF2-40B4-BE49-F238E27FC236}">
                    <a16:creationId xmlns:a16="http://schemas.microsoft.com/office/drawing/2014/main" id="{6F67A1EC-3A2D-E54F-9B09-9FE1B768F4B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5" name="Freeform 56">
                <a:extLst>
                  <a:ext uri="{FF2B5EF4-FFF2-40B4-BE49-F238E27FC236}">
                    <a16:creationId xmlns:a16="http://schemas.microsoft.com/office/drawing/2014/main" id="{3324C86E-99C7-C440-AB3C-F9862BDB912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6" name="Freeform 57">
                <a:extLst>
                  <a:ext uri="{FF2B5EF4-FFF2-40B4-BE49-F238E27FC236}">
                    <a16:creationId xmlns:a16="http://schemas.microsoft.com/office/drawing/2014/main" id="{CE952B0E-BD66-9443-9A4C-0F2786DD0FF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98" name="Group 54">
              <a:extLst>
                <a:ext uri="{FF2B5EF4-FFF2-40B4-BE49-F238E27FC236}">
                  <a16:creationId xmlns:a16="http://schemas.microsoft.com/office/drawing/2014/main" id="{EFDBA573-0D5C-F743-A9CC-580A4AD9557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511" name="Oval 55">
                <a:extLst>
                  <a:ext uri="{FF2B5EF4-FFF2-40B4-BE49-F238E27FC236}">
                    <a16:creationId xmlns:a16="http://schemas.microsoft.com/office/drawing/2014/main" id="{F2EDA48E-DA15-6340-A06B-146AE9D383D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2" name="Freeform 56">
                <a:extLst>
                  <a:ext uri="{FF2B5EF4-FFF2-40B4-BE49-F238E27FC236}">
                    <a16:creationId xmlns:a16="http://schemas.microsoft.com/office/drawing/2014/main" id="{C2EC9325-FFB6-8F48-BBF2-BAE9B44BD7B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3" name="Freeform 57">
                <a:extLst>
                  <a:ext uri="{FF2B5EF4-FFF2-40B4-BE49-F238E27FC236}">
                    <a16:creationId xmlns:a16="http://schemas.microsoft.com/office/drawing/2014/main" id="{1331C396-87AF-5D41-A4A7-F8BF06FBB02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99" name="Group 54">
              <a:extLst>
                <a:ext uri="{FF2B5EF4-FFF2-40B4-BE49-F238E27FC236}">
                  <a16:creationId xmlns:a16="http://schemas.microsoft.com/office/drawing/2014/main" id="{5CACDB83-571C-F342-82FB-942476C2217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508" name="Oval 55">
                <a:extLst>
                  <a:ext uri="{FF2B5EF4-FFF2-40B4-BE49-F238E27FC236}">
                    <a16:creationId xmlns:a16="http://schemas.microsoft.com/office/drawing/2014/main" id="{7916DE75-D1A8-FE40-A9AA-7CCA935414D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9" name="Freeform 56">
                <a:extLst>
                  <a:ext uri="{FF2B5EF4-FFF2-40B4-BE49-F238E27FC236}">
                    <a16:creationId xmlns:a16="http://schemas.microsoft.com/office/drawing/2014/main" id="{70FF1E76-C3FE-D344-863E-4185340544C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0" name="Freeform 57">
                <a:extLst>
                  <a:ext uri="{FF2B5EF4-FFF2-40B4-BE49-F238E27FC236}">
                    <a16:creationId xmlns:a16="http://schemas.microsoft.com/office/drawing/2014/main" id="{126F1A3F-C5D5-6641-AFB1-EE272129F22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0" name="Group 54">
              <a:extLst>
                <a:ext uri="{FF2B5EF4-FFF2-40B4-BE49-F238E27FC236}">
                  <a16:creationId xmlns:a16="http://schemas.microsoft.com/office/drawing/2014/main" id="{6B23ACB5-2B32-114D-8458-D0A19B28A92D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505" name="Oval 55">
                <a:extLst>
                  <a:ext uri="{FF2B5EF4-FFF2-40B4-BE49-F238E27FC236}">
                    <a16:creationId xmlns:a16="http://schemas.microsoft.com/office/drawing/2014/main" id="{C46246C0-4C15-D343-ADFC-613C9B84B51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6" name="Freeform 56">
                <a:extLst>
                  <a:ext uri="{FF2B5EF4-FFF2-40B4-BE49-F238E27FC236}">
                    <a16:creationId xmlns:a16="http://schemas.microsoft.com/office/drawing/2014/main" id="{34902228-A47E-F64A-985A-F50EF9E38C3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7" name="Freeform 57">
                <a:extLst>
                  <a:ext uri="{FF2B5EF4-FFF2-40B4-BE49-F238E27FC236}">
                    <a16:creationId xmlns:a16="http://schemas.microsoft.com/office/drawing/2014/main" id="{E1BC7292-417D-8D41-AA24-73C3D6690EF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1" name="Group 54">
              <a:extLst>
                <a:ext uri="{FF2B5EF4-FFF2-40B4-BE49-F238E27FC236}">
                  <a16:creationId xmlns:a16="http://schemas.microsoft.com/office/drawing/2014/main" id="{FF19C230-5450-2145-A8A8-4F02D0A3DFF4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502" name="Oval 55">
                <a:extLst>
                  <a:ext uri="{FF2B5EF4-FFF2-40B4-BE49-F238E27FC236}">
                    <a16:creationId xmlns:a16="http://schemas.microsoft.com/office/drawing/2014/main" id="{4E5BB954-5E28-CF46-BFB5-D32B7ACD382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3" name="Freeform 56">
                <a:extLst>
                  <a:ext uri="{FF2B5EF4-FFF2-40B4-BE49-F238E27FC236}">
                    <a16:creationId xmlns:a16="http://schemas.microsoft.com/office/drawing/2014/main" id="{A71BA615-8480-9044-82DE-AA7205D9ACE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4" name="Freeform 57">
                <a:extLst>
                  <a:ext uri="{FF2B5EF4-FFF2-40B4-BE49-F238E27FC236}">
                    <a16:creationId xmlns:a16="http://schemas.microsoft.com/office/drawing/2014/main" id="{2DD63018-2409-D440-85AC-CA9E83ECF3C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17" name="Group 2516">
            <a:extLst>
              <a:ext uri="{FF2B5EF4-FFF2-40B4-BE49-F238E27FC236}">
                <a16:creationId xmlns:a16="http://schemas.microsoft.com/office/drawing/2014/main" id="{1ABF850F-56B6-6446-83A7-1EFA61A4EFA9}"/>
              </a:ext>
            </a:extLst>
          </p:cNvPr>
          <p:cNvGrpSpPr/>
          <p:nvPr/>
        </p:nvGrpSpPr>
        <p:grpSpPr>
          <a:xfrm>
            <a:off x="5238571" y="4709322"/>
            <a:ext cx="116647" cy="1938993"/>
            <a:chOff x="3483526" y="1992900"/>
            <a:chExt cx="116647" cy="1938993"/>
          </a:xfrm>
        </p:grpSpPr>
        <p:grpSp>
          <p:nvGrpSpPr>
            <p:cNvPr id="2518" name="Group 54">
              <a:extLst>
                <a:ext uri="{FF2B5EF4-FFF2-40B4-BE49-F238E27FC236}">
                  <a16:creationId xmlns:a16="http://schemas.microsoft.com/office/drawing/2014/main" id="{E475252B-0A9B-6945-AAB8-F0C9479D75EE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535" name="Oval 55">
                <a:extLst>
                  <a:ext uri="{FF2B5EF4-FFF2-40B4-BE49-F238E27FC236}">
                    <a16:creationId xmlns:a16="http://schemas.microsoft.com/office/drawing/2014/main" id="{EAB6FCF5-C9D0-CE49-A023-07A151FA74C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6" name="Freeform 56">
                <a:extLst>
                  <a:ext uri="{FF2B5EF4-FFF2-40B4-BE49-F238E27FC236}">
                    <a16:creationId xmlns:a16="http://schemas.microsoft.com/office/drawing/2014/main" id="{61D43BB0-EF8B-CE48-9743-9644C3D160C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7" name="Freeform 57">
                <a:extLst>
                  <a:ext uri="{FF2B5EF4-FFF2-40B4-BE49-F238E27FC236}">
                    <a16:creationId xmlns:a16="http://schemas.microsoft.com/office/drawing/2014/main" id="{E4D8DC98-5F4B-FB40-B335-85DF8A2E2DF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9" name="Group 54">
              <a:extLst>
                <a:ext uri="{FF2B5EF4-FFF2-40B4-BE49-F238E27FC236}">
                  <a16:creationId xmlns:a16="http://schemas.microsoft.com/office/drawing/2014/main" id="{DC8F20E3-255A-B046-863F-FB8199F472FF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532" name="Oval 55">
                <a:extLst>
                  <a:ext uri="{FF2B5EF4-FFF2-40B4-BE49-F238E27FC236}">
                    <a16:creationId xmlns:a16="http://schemas.microsoft.com/office/drawing/2014/main" id="{1C31C818-77BB-044E-8376-924553D7C6E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3" name="Freeform 56">
                <a:extLst>
                  <a:ext uri="{FF2B5EF4-FFF2-40B4-BE49-F238E27FC236}">
                    <a16:creationId xmlns:a16="http://schemas.microsoft.com/office/drawing/2014/main" id="{2BA41C22-4908-CF4D-A740-8B44DFF637C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4" name="Freeform 57">
                <a:extLst>
                  <a:ext uri="{FF2B5EF4-FFF2-40B4-BE49-F238E27FC236}">
                    <a16:creationId xmlns:a16="http://schemas.microsoft.com/office/drawing/2014/main" id="{DB970200-F861-0742-BB2A-5C0EC6CBE42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20" name="Group 54">
              <a:extLst>
                <a:ext uri="{FF2B5EF4-FFF2-40B4-BE49-F238E27FC236}">
                  <a16:creationId xmlns:a16="http://schemas.microsoft.com/office/drawing/2014/main" id="{F9C83E88-EB7D-C245-9F76-C8F1C7EEED6C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529" name="Oval 55">
                <a:extLst>
                  <a:ext uri="{FF2B5EF4-FFF2-40B4-BE49-F238E27FC236}">
                    <a16:creationId xmlns:a16="http://schemas.microsoft.com/office/drawing/2014/main" id="{C1F13F45-C680-FC42-97F8-66FF35DA57C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0" name="Freeform 56">
                <a:extLst>
                  <a:ext uri="{FF2B5EF4-FFF2-40B4-BE49-F238E27FC236}">
                    <a16:creationId xmlns:a16="http://schemas.microsoft.com/office/drawing/2014/main" id="{D6994DFB-7896-064C-A0E1-111F51AB00F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1" name="Freeform 57">
                <a:extLst>
                  <a:ext uri="{FF2B5EF4-FFF2-40B4-BE49-F238E27FC236}">
                    <a16:creationId xmlns:a16="http://schemas.microsoft.com/office/drawing/2014/main" id="{0A7EA416-7724-DF42-8029-1EC7D03D359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21" name="Group 54">
              <a:extLst>
                <a:ext uri="{FF2B5EF4-FFF2-40B4-BE49-F238E27FC236}">
                  <a16:creationId xmlns:a16="http://schemas.microsoft.com/office/drawing/2014/main" id="{B07C1565-09CB-C944-8EE4-05E17799F26E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526" name="Oval 55">
                <a:extLst>
                  <a:ext uri="{FF2B5EF4-FFF2-40B4-BE49-F238E27FC236}">
                    <a16:creationId xmlns:a16="http://schemas.microsoft.com/office/drawing/2014/main" id="{459A55AF-9507-9947-9F70-FE100922C07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7" name="Freeform 56">
                <a:extLst>
                  <a:ext uri="{FF2B5EF4-FFF2-40B4-BE49-F238E27FC236}">
                    <a16:creationId xmlns:a16="http://schemas.microsoft.com/office/drawing/2014/main" id="{98E6B8D0-0996-074A-8F2E-63A729A8CC2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8" name="Freeform 57">
                <a:extLst>
                  <a:ext uri="{FF2B5EF4-FFF2-40B4-BE49-F238E27FC236}">
                    <a16:creationId xmlns:a16="http://schemas.microsoft.com/office/drawing/2014/main" id="{DE3208A1-3D59-CF4B-A5ED-EE239FB7296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22" name="Group 54">
              <a:extLst>
                <a:ext uri="{FF2B5EF4-FFF2-40B4-BE49-F238E27FC236}">
                  <a16:creationId xmlns:a16="http://schemas.microsoft.com/office/drawing/2014/main" id="{6103B7D8-B89C-494F-B73F-7699DE4FF748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523" name="Oval 55">
                <a:extLst>
                  <a:ext uri="{FF2B5EF4-FFF2-40B4-BE49-F238E27FC236}">
                    <a16:creationId xmlns:a16="http://schemas.microsoft.com/office/drawing/2014/main" id="{D5579175-396C-2143-8B9B-A80350F3B9D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4" name="Freeform 56">
                <a:extLst>
                  <a:ext uri="{FF2B5EF4-FFF2-40B4-BE49-F238E27FC236}">
                    <a16:creationId xmlns:a16="http://schemas.microsoft.com/office/drawing/2014/main" id="{3FF71AE3-BF81-1E43-B821-B606123658E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5" name="Freeform 57">
                <a:extLst>
                  <a:ext uri="{FF2B5EF4-FFF2-40B4-BE49-F238E27FC236}">
                    <a16:creationId xmlns:a16="http://schemas.microsoft.com/office/drawing/2014/main" id="{080BC706-B684-094A-8480-549469B81D1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38" name="Group 2537">
            <a:extLst>
              <a:ext uri="{FF2B5EF4-FFF2-40B4-BE49-F238E27FC236}">
                <a16:creationId xmlns:a16="http://schemas.microsoft.com/office/drawing/2014/main" id="{6DBF7CBB-B111-5E4D-A87D-8B0D734EC49E}"/>
              </a:ext>
            </a:extLst>
          </p:cNvPr>
          <p:cNvGrpSpPr/>
          <p:nvPr/>
        </p:nvGrpSpPr>
        <p:grpSpPr>
          <a:xfrm>
            <a:off x="5414929" y="4709322"/>
            <a:ext cx="116647" cy="1938993"/>
            <a:chOff x="3483526" y="1992900"/>
            <a:chExt cx="116647" cy="1938993"/>
          </a:xfrm>
        </p:grpSpPr>
        <p:grpSp>
          <p:nvGrpSpPr>
            <p:cNvPr id="2539" name="Group 54">
              <a:extLst>
                <a:ext uri="{FF2B5EF4-FFF2-40B4-BE49-F238E27FC236}">
                  <a16:creationId xmlns:a16="http://schemas.microsoft.com/office/drawing/2014/main" id="{EA7BE58C-8E55-7F4F-AFE6-42757DEDBC19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556" name="Oval 55">
                <a:extLst>
                  <a:ext uri="{FF2B5EF4-FFF2-40B4-BE49-F238E27FC236}">
                    <a16:creationId xmlns:a16="http://schemas.microsoft.com/office/drawing/2014/main" id="{3E673422-345C-134A-8E51-C0EDD47E0D1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7" name="Freeform 56">
                <a:extLst>
                  <a:ext uri="{FF2B5EF4-FFF2-40B4-BE49-F238E27FC236}">
                    <a16:creationId xmlns:a16="http://schemas.microsoft.com/office/drawing/2014/main" id="{D486532C-E7A3-AC45-B522-6D103526A0E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8" name="Freeform 57">
                <a:extLst>
                  <a:ext uri="{FF2B5EF4-FFF2-40B4-BE49-F238E27FC236}">
                    <a16:creationId xmlns:a16="http://schemas.microsoft.com/office/drawing/2014/main" id="{37F0762B-EE8D-8F44-B377-7BFD778D7DB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0" name="Group 54">
              <a:extLst>
                <a:ext uri="{FF2B5EF4-FFF2-40B4-BE49-F238E27FC236}">
                  <a16:creationId xmlns:a16="http://schemas.microsoft.com/office/drawing/2014/main" id="{D0F92FF9-06ED-FA4C-BBD6-9B8A49EEFC4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553" name="Oval 55">
                <a:extLst>
                  <a:ext uri="{FF2B5EF4-FFF2-40B4-BE49-F238E27FC236}">
                    <a16:creationId xmlns:a16="http://schemas.microsoft.com/office/drawing/2014/main" id="{A4BA4C95-EB12-8348-823E-04BF5109720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4" name="Freeform 56">
                <a:extLst>
                  <a:ext uri="{FF2B5EF4-FFF2-40B4-BE49-F238E27FC236}">
                    <a16:creationId xmlns:a16="http://schemas.microsoft.com/office/drawing/2014/main" id="{2D2D421F-C1CE-404A-B4D1-C6ECE34D778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5" name="Freeform 57">
                <a:extLst>
                  <a:ext uri="{FF2B5EF4-FFF2-40B4-BE49-F238E27FC236}">
                    <a16:creationId xmlns:a16="http://schemas.microsoft.com/office/drawing/2014/main" id="{756DB584-343B-CD4B-B90B-3AD671B5532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1" name="Group 54">
              <a:extLst>
                <a:ext uri="{FF2B5EF4-FFF2-40B4-BE49-F238E27FC236}">
                  <a16:creationId xmlns:a16="http://schemas.microsoft.com/office/drawing/2014/main" id="{81513114-C2BB-0D4D-942E-9FE4DAC2D9A7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550" name="Oval 55">
                <a:extLst>
                  <a:ext uri="{FF2B5EF4-FFF2-40B4-BE49-F238E27FC236}">
                    <a16:creationId xmlns:a16="http://schemas.microsoft.com/office/drawing/2014/main" id="{4FE260D5-0B03-C54C-99AA-CDF82FA989F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1" name="Freeform 56">
                <a:extLst>
                  <a:ext uri="{FF2B5EF4-FFF2-40B4-BE49-F238E27FC236}">
                    <a16:creationId xmlns:a16="http://schemas.microsoft.com/office/drawing/2014/main" id="{9A189E0E-B572-C341-B5A9-79A8F020699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2" name="Freeform 57">
                <a:extLst>
                  <a:ext uri="{FF2B5EF4-FFF2-40B4-BE49-F238E27FC236}">
                    <a16:creationId xmlns:a16="http://schemas.microsoft.com/office/drawing/2014/main" id="{CC3CE98B-5E4D-CC41-9148-8D26C74EB8C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2" name="Group 54">
              <a:extLst>
                <a:ext uri="{FF2B5EF4-FFF2-40B4-BE49-F238E27FC236}">
                  <a16:creationId xmlns:a16="http://schemas.microsoft.com/office/drawing/2014/main" id="{1F4593F6-4159-3E4D-BE6B-874AE656839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547" name="Oval 55">
                <a:extLst>
                  <a:ext uri="{FF2B5EF4-FFF2-40B4-BE49-F238E27FC236}">
                    <a16:creationId xmlns:a16="http://schemas.microsoft.com/office/drawing/2014/main" id="{3B7B6C39-786A-7347-9A63-999331EC5C8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8" name="Freeform 56">
                <a:extLst>
                  <a:ext uri="{FF2B5EF4-FFF2-40B4-BE49-F238E27FC236}">
                    <a16:creationId xmlns:a16="http://schemas.microsoft.com/office/drawing/2014/main" id="{EDB61D60-DCB0-C745-9905-BD95492ACBF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9" name="Freeform 57">
                <a:extLst>
                  <a:ext uri="{FF2B5EF4-FFF2-40B4-BE49-F238E27FC236}">
                    <a16:creationId xmlns:a16="http://schemas.microsoft.com/office/drawing/2014/main" id="{6CCF9159-0EA8-5D45-8A42-076C632093D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3" name="Group 54">
              <a:extLst>
                <a:ext uri="{FF2B5EF4-FFF2-40B4-BE49-F238E27FC236}">
                  <a16:creationId xmlns:a16="http://schemas.microsoft.com/office/drawing/2014/main" id="{86C31883-D6AC-AA49-A9E4-1078EE5EBCB7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544" name="Oval 55">
                <a:extLst>
                  <a:ext uri="{FF2B5EF4-FFF2-40B4-BE49-F238E27FC236}">
                    <a16:creationId xmlns:a16="http://schemas.microsoft.com/office/drawing/2014/main" id="{101B2938-6769-0D4F-A9C5-4EAF3396BE2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5" name="Freeform 56">
                <a:extLst>
                  <a:ext uri="{FF2B5EF4-FFF2-40B4-BE49-F238E27FC236}">
                    <a16:creationId xmlns:a16="http://schemas.microsoft.com/office/drawing/2014/main" id="{246FE321-D171-5447-B83F-FD39A0EEC61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6" name="Freeform 57">
                <a:extLst>
                  <a:ext uri="{FF2B5EF4-FFF2-40B4-BE49-F238E27FC236}">
                    <a16:creationId xmlns:a16="http://schemas.microsoft.com/office/drawing/2014/main" id="{7F51A535-51BC-9F42-A7B5-92233B8B7F0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7188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39329C-9CDD-8E41-911B-98ACB48D3690}"/>
              </a:ext>
            </a:extLst>
          </p:cNvPr>
          <p:cNvSpPr txBox="1"/>
          <p:nvPr/>
        </p:nvSpPr>
        <p:spPr>
          <a:xfrm>
            <a:off x="6428509" y="1795625"/>
            <a:ext cx="401781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Review 1:</a:t>
            </a:r>
          </a:p>
          <a:p>
            <a:r>
              <a:rPr lang="en-US" dirty="0"/>
              <a:t>The story was </a:t>
            </a:r>
            <a:r>
              <a:rPr lang="en-US" dirty="0">
                <a:solidFill>
                  <a:srgbClr val="C00000"/>
                </a:solidFill>
              </a:rPr>
              <a:t>awesome</a:t>
            </a:r>
            <a:r>
              <a:rPr lang="en-US" dirty="0"/>
              <a:t>, the characters well developed and plot thrilling.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38F47-497C-8843-9CDA-081A3E79AA38}"/>
              </a:ext>
            </a:extLst>
          </p:cNvPr>
          <p:cNvSpPr txBox="1"/>
          <p:nvPr/>
        </p:nvSpPr>
        <p:spPr>
          <a:xfrm>
            <a:off x="6788728" y="2654606"/>
            <a:ext cx="401781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Review 2:</a:t>
            </a:r>
          </a:p>
          <a:p>
            <a:r>
              <a:rPr lang="en-US" dirty="0"/>
              <a:t>The story was </a:t>
            </a:r>
            <a:r>
              <a:rPr lang="en-US" dirty="0">
                <a:solidFill>
                  <a:srgbClr val="C00000"/>
                </a:solidFill>
              </a:rPr>
              <a:t>awful</a:t>
            </a:r>
            <a:r>
              <a:rPr lang="en-US" dirty="0"/>
              <a:t>, and the dialogs are really badly written.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DAC229-CE0D-AC4D-B4F2-53D3B49349CF}"/>
              </a:ext>
            </a:extLst>
          </p:cNvPr>
          <p:cNvSpPr txBox="1"/>
          <p:nvPr/>
        </p:nvSpPr>
        <p:spPr>
          <a:xfrm>
            <a:off x="7647710" y="3513588"/>
            <a:ext cx="401781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Review 3:</a:t>
            </a:r>
          </a:p>
          <a:p>
            <a:r>
              <a:rPr lang="en-US" dirty="0"/>
              <a:t>The story was </a:t>
            </a:r>
            <a:r>
              <a:rPr lang="en-US" dirty="0">
                <a:solidFill>
                  <a:srgbClr val="C00000"/>
                </a:solidFill>
              </a:rPr>
              <a:t>awesome</a:t>
            </a:r>
            <a:r>
              <a:rPr lang="en-US" dirty="0"/>
              <a:t>, but the ending was </a:t>
            </a:r>
            <a:r>
              <a:rPr lang="en-US" dirty="0">
                <a:solidFill>
                  <a:srgbClr val="C00000"/>
                </a:solidFill>
              </a:rPr>
              <a:t>awful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2305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BB8880-140F-E14D-B97B-94497750DE94}"/>
              </a:ext>
            </a:extLst>
          </p:cNvPr>
          <p:cNvGrpSpPr/>
          <p:nvPr/>
        </p:nvGrpSpPr>
        <p:grpSpPr>
          <a:xfrm>
            <a:off x="1108362" y="2164773"/>
            <a:ext cx="5361710" cy="3131127"/>
            <a:chOff x="1454727" y="1233055"/>
            <a:chExt cx="5361710" cy="31311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EF2C133-6022-644F-A89F-60450B5E185E}"/>
                </a:ext>
              </a:extLst>
            </p:cNvPr>
            <p:cNvCxnSpPr/>
            <p:nvPr/>
          </p:nvCxnSpPr>
          <p:spPr>
            <a:xfrm flipV="1">
              <a:off x="1454727" y="1233055"/>
              <a:ext cx="0" cy="3131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7890D5-8AA7-6F4A-A4F5-3A06805AE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582" y="4357254"/>
              <a:ext cx="53478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0F35C2-8F22-BA47-BA8D-04AB982BE6F0}"/>
              </a:ext>
            </a:extLst>
          </p:cNvPr>
          <p:cNvSpPr txBox="1"/>
          <p:nvPr/>
        </p:nvSpPr>
        <p:spPr>
          <a:xfrm rot="16200000">
            <a:off x="346363" y="22894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CD3D34-D674-2C43-A439-033C2F1D2B57}"/>
              </a:ext>
            </a:extLst>
          </p:cNvPr>
          <p:cNvSpPr txBox="1"/>
          <p:nvPr/>
        </p:nvSpPr>
        <p:spPr>
          <a:xfrm>
            <a:off x="5541817" y="539288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Awsome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E300C8F-06E9-0142-B122-D158248D42FA}"/>
              </a:ext>
            </a:extLst>
          </p:cNvPr>
          <p:cNvSpPr/>
          <p:nvPr/>
        </p:nvSpPr>
        <p:spPr>
          <a:xfrm>
            <a:off x="1620981" y="3605645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538D78-32E4-6841-9C70-E1293ED74D6E}"/>
              </a:ext>
            </a:extLst>
          </p:cNvPr>
          <p:cNvSpPr/>
          <p:nvPr/>
        </p:nvSpPr>
        <p:spPr>
          <a:xfrm>
            <a:off x="2632363" y="3093026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792ABE-11D3-AE48-90D0-DE421F26F548}"/>
              </a:ext>
            </a:extLst>
          </p:cNvPr>
          <p:cNvSpPr/>
          <p:nvPr/>
        </p:nvSpPr>
        <p:spPr>
          <a:xfrm>
            <a:off x="2105890" y="2732809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505DB5-FB8F-2A4C-8327-4830956FE705}"/>
              </a:ext>
            </a:extLst>
          </p:cNvPr>
          <p:cNvSpPr/>
          <p:nvPr/>
        </p:nvSpPr>
        <p:spPr>
          <a:xfrm>
            <a:off x="3713017" y="4118263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203EB-236F-FC42-AAB7-D907150AE1F2}"/>
              </a:ext>
            </a:extLst>
          </p:cNvPr>
          <p:cNvSpPr/>
          <p:nvPr/>
        </p:nvSpPr>
        <p:spPr>
          <a:xfrm>
            <a:off x="2230581" y="4547754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42A3B0-CAE8-4C4F-8A4D-034441FED3FC}"/>
              </a:ext>
            </a:extLst>
          </p:cNvPr>
          <p:cNvSpPr/>
          <p:nvPr/>
        </p:nvSpPr>
        <p:spPr>
          <a:xfrm>
            <a:off x="4959927" y="3176154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FA520CB-525D-5E4C-86EE-DD374B3DA94C}"/>
              </a:ext>
            </a:extLst>
          </p:cNvPr>
          <p:cNvSpPr/>
          <p:nvPr/>
        </p:nvSpPr>
        <p:spPr>
          <a:xfrm>
            <a:off x="3851563" y="4741718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9473A-C9B3-9545-AE1F-8A0F911E1D81}"/>
              </a:ext>
            </a:extLst>
          </p:cNvPr>
          <p:cNvSpPr txBox="1"/>
          <p:nvPr/>
        </p:nvSpPr>
        <p:spPr>
          <a:xfrm>
            <a:off x="6788727" y="5018808"/>
            <a:ext cx="444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reviews, plotted by the number of occurrences of “Awful” and “Awesome”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39329C-9CDD-8E41-911B-98ACB48D3690}"/>
              </a:ext>
            </a:extLst>
          </p:cNvPr>
          <p:cNvSpPr txBox="1"/>
          <p:nvPr/>
        </p:nvSpPr>
        <p:spPr>
          <a:xfrm>
            <a:off x="6428509" y="1795625"/>
            <a:ext cx="401781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Review 1:</a:t>
            </a:r>
          </a:p>
          <a:p>
            <a:r>
              <a:rPr lang="en-US" dirty="0"/>
              <a:t>The story was </a:t>
            </a:r>
            <a:r>
              <a:rPr lang="en-US" dirty="0">
                <a:solidFill>
                  <a:srgbClr val="C00000"/>
                </a:solidFill>
              </a:rPr>
              <a:t>awesome</a:t>
            </a:r>
            <a:r>
              <a:rPr lang="en-US" dirty="0"/>
              <a:t>, the characters well developed and plot thrilling.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38F47-497C-8843-9CDA-081A3E79AA38}"/>
              </a:ext>
            </a:extLst>
          </p:cNvPr>
          <p:cNvSpPr txBox="1"/>
          <p:nvPr/>
        </p:nvSpPr>
        <p:spPr>
          <a:xfrm>
            <a:off x="6788728" y="2654606"/>
            <a:ext cx="401781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Review 2:</a:t>
            </a:r>
          </a:p>
          <a:p>
            <a:r>
              <a:rPr lang="en-US" dirty="0"/>
              <a:t>The story was </a:t>
            </a:r>
            <a:r>
              <a:rPr lang="en-US" dirty="0">
                <a:solidFill>
                  <a:srgbClr val="C00000"/>
                </a:solidFill>
              </a:rPr>
              <a:t>awful</a:t>
            </a:r>
            <a:r>
              <a:rPr lang="en-US" dirty="0"/>
              <a:t>, and the dialogs are really badly written.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DAC229-CE0D-AC4D-B4F2-53D3B49349CF}"/>
              </a:ext>
            </a:extLst>
          </p:cNvPr>
          <p:cNvSpPr txBox="1"/>
          <p:nvPr/>
        </p:nvSpPr>
        <p:spPr>
          <a:xfrm>
            <a:off x="7647710" y="3513588"/>
            <a:ext cx="401781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Review 3:</a:t>
            </a:r>
          </a:p>
          <a:p>
            <a:r>
              <a:rPr lang="en-US" dirty="0"/>
              <a:t>The story was </a:t>
            </a:r>
            <a:r>
              <a:rPr lang="en-US" dirty="0">
                <a:solidFill>
                  <a:srgbClr val="C00000"/>
                </a:solidFill>
              </a:rPr>
              <a:t>awesome</a:t>
            </a:r>
            <a:r>
              <a:rPr lang="en-US" dirty="0"/>
              <a:t>, but the ending was </a:t>
            </a:r>
            <a:r>
              <a:rPr lang="en-US" dirty="0">
                <a:solidFill>
                  <a:srgbClr val="C00000"/>
                </a:solidFill>
              </a:rPr>
              <a:t>awful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0484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BB8880-140F-E14D-B97B-94497750DE94}"/>
              </a:ext>
            </a:extLst>
          </p:cNvPr>
          <p:cNvGrpSpPr/>
          <p:nvPr/>
        </p:nvGrpSpPr>
        <p:grpSpPr>
          <a:xfrm>
            <a:off x="1104900" y="2164773"/>
            <a:ext cx="5361710" cy="3131127"/>
            <a:chOff x="1454727" y="1233055"/>
            <a:chExt cx="5361710" cy="31311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EF2C133-6022-644F-A89F-60450B5E185E}"/>
                </a:ext>
              </a:extLst>
            </p:cNvPr>
            <p:cNvCxnSpPr/>
            <p:nvPr/>
          </p:nvCxnSpPr>
          <p:spPr>
            <a:xfrm flipV="1">
              <a:off x="1454727" y="1233055"/>
              <a:ext cx="0" cy="3131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7890D5-8AA7-6F4A-A4F5-3A06805AE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582" y="4357254"/>
              <a:ext cx="53478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0F35C2-8F22-BA47-BA8D-04AB982BE6F0}"/>
              </a:ext>
            </a:extLst>
          </p:cNvPr>
          <p:cNvSpPr txBox="1"/>
          <p:nvPr/>
        </p:nvSpPr>
        <p:spPr>
          <a:xfrm rot="16200000">
            <a:off x="342901" y="22894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CD3D34-D674-2C43-A439-033C2F1D2B57}"/>
              </a:ext>
            </a:extLst>
          </p:cNvPr>
          <p:cNvSpPr txBox="1"/>
          <p:nvPr/>
        </p:nvSpPr>
        <p:spPr>
          <a:xfrm>
            <a:off x="5538355" y="539288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Awsome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FEB7B1-F3F9-6F41-B50E-1EBA46A81DFF}"/>
              </a:ext>
            </a:extLst>
          </p:cNvPr>
          <p:cNvCxnSpPr/>
          <p:nvPr/>
        </p:nvCxnSpPr>
        <p:spPr>
          <a:xfrm flipV="1">
            <a:off x="1118755" y="2206336"/>
            <a:ext cx="3532909" cy="30618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E300C8F-06E9-0142-B122-D158248D42FA}"/>
              </a:ext>
            </a:extLst>
          </p:cNvPr>
          <p:cNvSpPr/>
          <p:nvPr/>
        </p:nvSpPr>
        <p:spPr>
          <a:xfrm>
            <a:off x="1617519" y="3605645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538D78-32E4-6841-9C70-E1293ED74D6E}"/>
              </a:ext>
            </a:extLst>
          </p:cNvPr>
          <p:cNvSpPr/>
          <p:nvPr/>
        </p:nvSpPr>
        <p:spPr>
          <a:xfrm>
            <a:off x="2628901" y="3093026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792ABE-11D3-AE48-90D0-DE421F26F548}"/>
              </a:ext>
            </a:extLst>
          </p:cNvPr>
          <p:cNvSpPr/>
          <p:nvPr/>
        </p:nvSpPr>
        <p:spPr>
          <a:xfrm>
            <a:off x="2102428" y="2732809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505DB5-FB8F-2A4C-8327-4830956FE705}"/>
              </a:ext>
            </a:extLst>
          </p:cNvPr>
          <p:cNvSpPr/>
          <p:nvPr/>
        </p:nvSpPr>
        <p:spPr>
          <a:xfrm>
            <a:off x="3709555" y="4118263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203EB-236F-FC42-AAB7-D907150AE1F2}"/>
              </a:ext>
            </a:extLst>
          </p:cNvPr>
          <p:cNvSpPr/>
          <p:nvPr/>
        </p:nvSpPr>
        <p:spPr>
          <a:xfrm>
            <a:off x="2227119" y="45477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42A3B0-CAE8-4C4F-8A4D-034441FED3FC}"/>
              </a:ext>
            </a:extLst>
          </p:cNvPr>
          <p:cNvSpPr/>
          <p:nvPr/>
        </p:nvSpPr>
        <p:spPr>
          <a:xfrm>
            <a:off x="4956465" y="31761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FA520CB-525D-5E4C-86EE-DD374B3DA94C}"/>
              </a:ext>
            </a:extLst>
          </p:cNvPr>
          <p:cNvSpPr/>
          <p:nvPr/>
        </p:nvSpPr>
        <p:spPr>
          <a:xfrm>
            <a:off x="3848101" y="4741718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9473A-C9B3-9545-AE1F-8A0F911E1D81}"/>
              </a:ext>
            </a:extLst>
          </p:cNvPr>
          <p:cNvSpPr txBox="1"/>
          <p:nvPr/>
        </p:nvSpPr>
        <p:spPr>
          <a:xfrm>
            <a:off x="6896101" y="1859972"/>
            <a:ext cx="444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reviews, plotted by the number of occurrences of “Awful” and “Awesome”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846B8-2833-7547-B2CB-D27F7C8CF90C}"/>
              </a:ext>
            </a:extLst>
          </p:cNvPr>
          <p:cNvSpPr txBox="1"/>
          <p:nvPr/>
        </p:nvSpPr>
        <p:spPr>
          <a:xfrm>
            <a:off x="3113811" y="183226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 * #</a:t>
            </a:r>
            <a:r>
              <a:rPr lang="en-US" dirty="0" err="1">
                <a:solidFill>
                  <a:schemeClr val="accent1"/>
                </a:solidFill>
              </a:rPr>
              <a:t>Awsome</a:t>
            </a:r>
            <a:r>
              <a:rPr lang="en-US" dirty="0">
                <a:solidFill>
                  <a:schemeClr val="accent1"/>
                </a:solidFill>
              </a:rPr>
              <a:t> – 1.5 #Awful =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F07839-5FE4-AF4D-825A-4865E4801F84}"/>
              </a:ext>
            </a:extLst>
          </p:cNvPr>
          <p:cNvSpPr/>
          <p:nvPr/>
        </p:nvSpPr>
        <p:spPr>
          <a:xfrm>
            <a:off x="4831773" y="4409209"/>
            <a:ext cx="1773383" cy="387927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Positive review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8B61E0-C69B-2340-A93C-C4E404BE0C87}"/>
              </a:ext>
            </a:extLst>
          </p:cNvPr>
          <p:cNvSpPr/>
          <p:nvPr/>
        </p:nvSpPr>
        <p:spPr>
          <a:xfrm>
            <a:off x="1257301" y="2123209"/>
            <a:ext cx="1731819" cy="38792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Negative review</a:t>
            </a:r>
          </a:p>
        </p:txBody>
      </p:sp>
    </p:spTree>
    <p:extLst>
      <p:ext uri="{BB962C8B-B14F-4D97-AF65-F5344CB8AC3E}">
        <p14:creationId xmlns:p14="http://schemas.microsoft.com/office/powerpoint/2010/main" val="3918989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2352</TotalTime>
  <Words>6052</Words>
  <Application>Microsoft Macintosh PowerPoint</Application>
  <PresentationFormat>Widescreen</PresentationFormat>
  <Paragraphs>916</Paragraphs>
  <Slides>60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Helvetica</vt:lpstr>
      <vt:lpstr>Office Theme</vt:lpstr>
      <vt:lpstr>Sprint 2</vt:lpstr>
      <vt:lpstr>Sprint 2: Classification</vt:lpstr>
      <vt:lpstr>PowerPoint Presentation</vt:lpstr>
      <vt:lpstr>Book reviews sentiment analysis</vt:lpstr>
      <vt:lpstr>PowerPoint Presentation</vt:lpstr>
      <vt:lpstr>Linear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Classifier</vt:lpstr>
      <vt:lpstr>Linear Classifier</vt:lpstr>
      <vt:lpstr>PowerPoint Presentation</vt:lpstr>
      <vt:lpstr>Machine learning and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and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and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a decision boundary</vt:lpstr>
      <vt:lpstr>Learning a decision boundary</vt:lpstr>
      <vt:lpstr>Learning a decision boundary</vt:lpstr>
      <vt:lpstr>Overfitting</vt:lpstr>
      <vt:lpstr>Overfitting</vt:lpstr>
      <vt:lpstr>PowerPoint Presentation</vt:lpstr>
      <vt:lpstr>PowerPoint Presentation</vt:lpstr>
      <vt:lpstr>PowerPoint Presentation</vt:lpstr>
      <vt:lpstr>Book reviews sentiment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dc:creator>Microsoft Office User</dc:creator>
  <cp:lastModifiedBy>Microsoft Office User</cp:lastModifiedBy>
  <cp:revision>67</cp:revision>
  <dcterms:created xsi:type="dcterms:W3CDTF">2020-04-10T17:50:42Z</dcterms:created>
  <dcterms:modified xsi:type="dcterms:W3CDTF">2020-04-27T21:09:10Z</dcterms:modified>
</cp:coreProperties>
</file>